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56" r:id="rId4"/>
    <p:sldMasterId id="2147483757" r:id="rId5"/>
    <p:sldMasterId id="2147483758" r:id="rId6"/>
    <p:sldMasterId id="2147483759" r:id="rId7"/>
    <p:sldMasterId id="2147483760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</p:sldIdLst>
  <p:sldSz cy="5143500" cx="9144000"/>
  <p:notesSz cx="6858000" cy="9144000"/>
  <p:embeddedFontLst>
    <p:embeddedFont>
      <p:font typeface="Figtree"/>
      <p:regular r:id="rId19"/>
      <p:bold r:id="rId20"/>
      <p:italic r:id="rId21"/>
      <p:boldItalic r:id="rId22"/>
    </p:embeddedFont>
    <p:embeddedFont>
      <p:font typeface="Poppins"/>
      <p:regular r:id="rId23"/>
      <p:bold r:id="rId24"/>
      <p:italic r:id="rId25"/>
      <p:boldItalic r:id="rId26"/>
    </p:embeddedFont>
    <p:embeddedFont>
      <p:font typeface="Figtree Light"/>
      <p:regular r:id="rId27"/>
      <p:bold r:id="rId28"/>
      <p:italic r:id="rId29"/>
      <p:boldItalic r:id="rId30"/>
    </p:embeddedFont>
    <p:embeddedFont>
      <p:font typeface="Poppins Medium"/>
      <p:regular r:id="rId31"/>
      <p:bold r:id="rId32"/>
      <p:italic r:id="rId33"/>
      <p:boldItalic r:id="rId34"/>
    </p:embeddedFont>
    <p:embeddedFont>
      <p:font typeface="Figtree SemiBold"/>
      <p:regular r:id="rId35"/>
      <p:bold r:id="rId36"/>
      <p:italic r:id="rId37"/>
      <p:boldItalic r:id="rId38"/>
    </p:embeddedFont>
    <p:embeddedFont>
      <p:font typeface="Poppins ExtraBold"/>
      <p:bold r:id="rId39"/>
      <p:boldItalic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73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73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ExtraBold-boldItalic.fntdata"/><Relationship Id="rId20" Type="http://schemas.openxmlformats.org/officeDocument/2006/relationships/font" Target="fonts/Figtree-bold.fntdata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font" Target="fonts/Figtree-boldItalic.fntdata"/><Relationship Id="rId44" Type="http://schemas.openxmlformats.org/officeDocument/2006/relationships/font" Target="fonts/OpenSans-boldItalic.fntdata"/><Relationship Id="rId21" Type="http://schemas.openxmlformats.org/officeDocument/2006/relationships/font" Target="fonts/Figtree-italic.fntdata"/><Relationship Id="rId43" Type="http://schemas.openxmlformats.org/officeDocument/2006/relationships/font" Target="fonts/OpenSans-italic.fntdata"/><Relationship Id="rId24" Type="http://schemas.openxmlformats.org/officeDocument/2006/relationships/font" Target="fonts/Poppins-bold.fntdata"/><Relationship Id="rId23" Type="http://schemas.openxmlformats.org/officeDocument/2006/relationships/font" Target="fonts/Poppins-regular.fntdata"/><Relationship Id="rId1" Type="http://schemas.openxmlformats.org/officeDocument/2006/relationships/theme" Target="theme/theme5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26" Type="http://schemas.openxmlformats.org/officeDocument/2006/relationships/font" Target="fonts/Poppins-boldItalic.fntdata"/><Relationship Id="rId25" Type="http://schemas.openxmlformats.org/officeDocument/2006/relationships/font" Target="fonts/Poppins-italic.fntdata"/><Relationship Id="rId28" Type="http://schemas.openxmlformats.org/officeDocument/2006/relationships/font" Target="fonts/FigtreeLight-bold.fntdata"/><Relationship Id="rId27" Type="http://schemas.openxmlformats.org/officeDocument/2006/relationships/font" Target="fonts/FigtreeLight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FigtreeLight-italic.fntdata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font" Target="fonts/PoppinsMedium-regular.fntdata"/><Relationship Id="rId30" Type="http://schemas.openxmlformats.org/officeDocument/2006/relationships/font" Target="fonts/FigtreeLight-boldItalic.fntdata"/><Relationship Id="rId11" Type="http://schemas.openxmlformats.org/officeDocument/2006/relationships/slide" Target="slides/slide2.xml"/><Relationship Id="rId33" Type="http://schemas.openxmlformats.org/officeDocument/2006/relationships/font" Target="fonts/PoppinsMedium-italic.fntdata"/><Relationship Id="rId10" Type="http://schemas.openxmlformats.org/officeDocument/2006/relationships/slide" Target="slides/slide1.xml"/><Relationship Id="rId32" Type="http://schemas.openxmlformats.org/officeDocument/2006/relationships/font" Target="fonts/PoppinsMedium-bold.fntdata"/><Relationship Id="rId13" Type="http://schemas.openxmlformats.org/officeDocument/2006/relationships/slide" Target="slides/slide4.xml"/><Relationship Id="rId35" Type="http://schemas.openxmlformats.org/officeDocument/2006/relationships/font" Target="fonts/FigtreeSemiBold-regular.fntdata"/><Relationship Id="rId12" Type="http://schemas.openxmlformats.org/officeDocument/2006/relationships/slide" Target="slides/slide3.xml"/><Relationship Id="rId34" Type="http://schemas.openxmlformats.org/officeDocument/2006/relationships/font" Target="fonts/PoppinsMedium-boldItalic.fntdata"/><Relationship Id="rId15" Type="http://schemas.openxmlformats.org/officeDocument/2006/relationships/slide" Target="slides/slide6.xml"/><Relationship Id="rId37" Type="http://schemas.openxmlformats.org/officeDocument/2006/relationships/font" Target="fonts/FigtreeSemiBold-italic.fntdata"/><Relationship Id="rId14" Type="http://schemas.openxmlformats.org/officeDocument/2006/relationships/slide" Target="slides/slide5.xml"/><Relationship Id="rId36" Type="http://schemas.openxmlformats.org/officeDocument/2006/relationships/font" Target="fonts/FigtreeSemiBold-bold.fntdata"/><Relationship Id="rId17" Type="http://schemas.openxmlformats.org/officeDocument/2006/relationships/slide" Target="slides/slide8.xml"/><Relationship Id="rId39" Type="http://schemas.openxmlformats.org/officeDocument/2006/relationships/font" Target="fonts/PoppinsExtraBold-bold.fntdata"/><Relationship Id="rId16" Type="http://schemas.openxmlformats.org/officeDocument/2006/relationships/slide" Target="slides/slide7.xml"/><Relationship Id="rId38" Type="http://schemas.openxmlformats.org/officeDocument/2006/relationships/font" Target="fonts/FigtreeSemiBold-boldItalic.fntdata"/><Relationship Id="rId19" Type="http://schemas.openxmlformats.org/officeDocument/2006/relationships/font" Target="fonts/Figtree-regular.fntdata"/><Relationship Id="rId18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6.png>
</file>

<file path=ppt/media/image2.png>
</file>

<file path=ppt/media/image20.png>
</file>

<file path=ppt/media/image3.png>
</file>

<file path=ppt/media/image37.png>
</file>

<file path=ppt/media/image38.png>
</file>

<file path=ppt/media/image39.png>
</file>

<file path=ppt/media/image4.png>
</file>

<file path=ppt/media/image40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328a1ce9cad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8" name="Google Shape;588;g328a1ce9cad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3bd8ed98b7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3bd8ed98b7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6a7ba08bd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6a7ba08bd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Why Gateway API?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Future-proof: </a:t>
            </a:r>
            <a:r>
              <a:rPr lang="en"/>
              <a:t>CNCF-standard, replacing Ingress long-term.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Multi-role: </a:t>
            </a:r>
            <a:r>
              <a:rPr lang="en"/>
              <a:t>Platform teams manage infra; devs manage routes.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Advanced L4/L7: </a:t>
            </a:r>
            <a:r>
              <a:rPr lang="en"/>
              <a:t>Supports TCP/UDP, gRPC, and mesh integration.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364bc5202b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364bc5202b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325a0086ea_1_10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3325a0086ea_1_10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364bc5202b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364bc5202b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64bc5202b7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364bc5202b7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36a7ba08bd9_0_1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36a7ba08bd9_0_1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328a1ce9cad_0_1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328a1ce9cad_0_1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11" Type="http://schemas.openxmlformats.org/officeDocument/2006/relationships/image" Target="../media/image8.png"/><Relationship Id="rId10" Type="http://schemas.openxmlformats.org/officeDocument/2006/relationships/hyperlink" Target="https://github.com/tigera" TargetMode="External"/><Relationship Id="rId12" Type="http://schemas.openxmlformats.org/officeDocument/2006/relationships/image" Target="../media/image10.png"/><Relationship Id="rId9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hyperlink" Target="https://www.youtube.com/channel/UC8uN3yhpeBeerGNwDiQbcgw/" TargetMode="External"/><Relationship Id="rId7" Type="http://schemas.openxmlformats.org/officeDocument/2006/relationships/image" Target="../media/image7.png"/><Relationship Id="rId8" Type="http://schemas.openxmlformats.org/officeDocument/2006/relationships/hyperlink" Target="https://twitter.com/tigeraio" TargetMode="Externa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7.png"/><Relationship Id="rId3" Type="http://schemas.openxmlformats.org/officeDocument/2006/relationships/image" Target="../media/image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11" Type="http://schemas.openxmlformats.org/officeDocument/2006/relationships/image" Target="../media/image8.png"/><Relationship Id="rId10" Type="http://schemas.openxmlformats.org/officeDocument/2006/relationships/hyperlink" Target="https://github.com/tigera" TargetMode="External"/><Relationship Id="rId12" Type="http://schemas.openxmlformats.org/officeDocument/2006/relationships/image" Target="../media/image10.png"/><Relationship Id="rId9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hyperlink" Target="https://www.youtube.com/channel/UC8uN3yhpeBeerGNwDiQbcgw/" TargetMode="External"/><Relationship Id="rId7" Type="http://schemas.openxmlformats.org/officeDocument/2006/relationships/image" Target="../media/image7.png"/><Relationship Id="rId8" Type="http://schemas.openxmlformats.org/officeDocument/2006/relationships/hyperlink" Target="https://twitter.com/tigeraio" TargetMode="Externa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7.png"/><Relationship Id="rId3" Type="http://schemas.openxmlformats.org/officeDocument/2006/relationships/image" Target="../media/image2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7.png"/><Relationship Id="rId3" Type="http://schemas.openxmlformats.org/officeDocument/2006/relationships/image" Target="../media/image2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7.png"/><Relationship Id="rId3" Type="http://schemas.openxmlformats.org/officeDocument/2006/relationships/image" Target="../media/image4.png"/><Relationship Id="rId4" Type="http://schemas.openxmlformats.org/officeDocument/2006/relationships/hyperlink" Target="https://www.linkedin.com/company/tigera/" TargetMode="External"/><Relationship Id="rId9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hyperlink" Target="https://github.com/tigera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>
  <p:cSld name="Title Slide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70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3"/>
            <a:ext cx="9144000" cy="514348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idx="1" type="body"/>
          </p:nvPr>
        </p:nvSpPr>
        <p:spPr>
          <a:xfrm>
            <a:off x="516095" y="2187863"/>
            <a:ext cx="39711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0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b="0" sz="1200">
                <a:solidFill>
                  <a:srgbClr val="FFFFFF"/>
                </a:solidFill>
              </a:defRPr>
            </a:lvl2pPr>
            <a:lvl3pPr indent="-2286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indent="-2286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alibri"/>
              <a:buNone/>
              <a:defRPr>
                <a:solidFill>
                  <a:schemeClr val="lt2"/>
                </a:solidFill>
              </a:defRPr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solidFill>
                  <a:schemeClr val="lt2"/>
                </a:solidFill>
              </a:defRPr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type="title"/>
          </p:nvPr>
        </p:nvSpPr>
        <p:spPr>
          <a:xfrm>
            <a:off x="827699" y="898516"/>
            <a:ext cx="3552300" cy="12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5200" y="4320450"/>
            <a:ext cx="2157801" cy="4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 Content ">
  <p:cSld name="3 Column Content 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301875" y="1156675"/>
            <a:ext cx="2676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2" type="body"/>
          </p:nvPr>
        </p:nvSpPr>
        <p:spPr>
          <a:xfrm>
            <a:off x="3159248" y="1156675"/>
            <a:ext cx="2670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3" type="body"/>
          </p:nvPr>
        </p:nvSpPr>
        <p:spPr>
          <a:xfrm>
            <a:off x="6013575" y="1156675"/>
            <a:ext cx="2673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with Photo">
  <p:cSld name="Bullet with Photo"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05"/>
          <p:cNvSpPr txBox="1"/>
          <p:nvPr>
            <p:ph idx="1" type="body"/>
          </p:nvPr>
        </p:nvSpPr>
        <p:spPr>
          <a:xfrm>
            <a:off x="297825" y="1165835"/>
            <a:ext cx="4812900" cy="31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51" name="Google Shape;551;p105"/>
          <p:cNvSpPr/>
          <p:nvPr>
            <p:ph idx="2" type="pic"/>
          </p:nvPr>
        </p:nvSpPr>
        <p:spPr>
          <a:xfrm>
            <a:off x="5298199" y="1165225"/>
            <a:ext cx="3387600" cy="31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2" name="Google Shape;552;p105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llout">
  <p:cSld name="Content with Callout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06"/>
          <p:cNvSpPr txBox="1"/>
          <p:nvPr>
            <p:ph idx="1" type="body"/>
          </p:nvPr>
        </p:nvSpPr>
        <p:spPr>
          <a:xfrm>
            <a:off x="297775" y="1157169"/>
            <a:ext cx="50004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55" name="Google Shape;555;p106"/>
          <p:cNvSpPr txBox="1"/>
          <p:nvPr>
            <p:ph idx="2" type="body"/>
          </p:nvPr>
        </p:nvSpPr>
        <p:spPr>
          <a:xfrm>
            <a:off x="5828375" y="1152525"/>
            <a:ext cx="28575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>
                <a:solidFill>
                  <a:schemeClr val="accen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/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/>
            </a:lvl3pPr>
            <a:lvl4pPr indent="-304800" lvl="3" marL="18288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1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56" name="Google Shape;556;p106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108"/>
          <p:cNvSpPr txBox="1"/>
          <p:nvPr>
            <p:ph idx="1" type="body"/>
          </p:nvPr>
        </p:nvSpPr>
        <p:spPr>
          <a:xfrm>
            <a:off x="2927372" y="627515"/>
            <a:ext cx="5518200" cy="3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381000" lvl="0" marL="45720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400"/>
              <a:buAutoNum type="arabicPeriod"/>
              <a:defRPr i="0" sz="2400"/>
            </a:lvl1pPr>
            <a:lvl2pPr indent="-228600" lvl="1" marL="914400" marR="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Clr>
                <a:srgbClr val="FBC37B"/>
              </a:buClr>
              <a:buSzPts val="2400"/>
              <a:buNone/>
              <a:defRPr sz="2400">
                <a:solidFill>
                  <a:srgbClr val="FBC37B"/>
                </a:solidFill>
              </a:defRPr>
            </a:lvl2pPr>
            <a:lvl3pPr indent="-381000" lvl="2" marL="137160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4290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800"/>
              <a:buNone/>
              <a:defRPr/>
            </a:lvl9pPr>
          </a:lstStyle>
          <a:p/>
        </p:txBody>
      </p:sp>
      <p:cxnSp>
        <p:nvCxnSpPr>
          <p:cNvPr id="561" name="Google Shape;561;p108"/>
          <p:cNvCxnSpPr/>
          <p:nvPr/>
        </p:nvCxnSpPr>
        <p:spPr>
          <a:xfrm>
            <a:off x="2362339" y="641350"/>
            <a:ext cx="0" cy="3617400"/>
          </a:xfrm>
          <a:prstGeom prst="straightConnector1">
            <a:avLst/>
          </a:prstGeom>
          <a:noFill/>
          <a:ln cap="rnd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562" name="Google Shape;562;p108"/>
          <p:cNvGrpSpPr/>
          <p:nvPr/>
        </p:nvGrpSpPr>
        <p:grpSpPr>
          <a:xfrm>
            <a:off x="2161780" y="2249522"/>
            <a:ext cx="415500" cy="415500"/>
            <a:chOff x="5433221" y="2429865"/>
            <a:chExt cx="415500" cy="415500"/>
          </a:xfrm>
        </p:grpSpPr>
        <p:sp>
          <p:nvSpPr>
            <p:cNvPr id="563" name="Google Shape;563;p108"/>
            <p:cNvSpPr/>
            <p:nvPr/>
          </p:nvSpPr>
          <p:spPr>
            <a:xfrm>
              <a:off x="5433221" y="2429865"/>
              <a:ext cx="415500" cy="415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108"/>
            <p:cNvSpPr/>
            <p:nvPr/>
          </p:nvSpPr>
          <p:spPr>
            <a:xfrm>
              <a:off x="5474670" y="2471314"/>
              <a:ext cx="332400" cy="332400"/>
            </a:xfrm>
            <a:prstGeom prst="ellipse">
              <a:avLst/>
            </a:prstGeom>
            <a:solidFill>
              <a:srgbClr val="09287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108"/>
            <p:cNvSpPr/>
            <p:nvPr/>
          </p:nvSpPr>
          <p:spPr>
            <a:xfrm rot="-8100000">
              <a:off x="5533126" y="2551552"/>
              <a:ext cx="171827" cy="171827"/>
            </a:xfrm>
            <a:prstGeom prst="corner">
              <a:avLst>
                <a:gd fmla="val 33114" name="adj1"/>
                <a:gd fmla="val 33114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6" name="Google Shape;566;p108"/>
          <p:cNvSpPr/>
          <p:nvPr/>
        </p:nvSpPr>
        <p:spPr>
          <a:xfrm>
            <a:off x="326474" y="2164575"/>
            <a:ext cx="177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rPr>
              <a:t>Agenda</a:t>
            </a:r>
            <a:endParaRPr b="1" i="0" sz="3000" cap="none">
              <a:solidFill>
                <a:srgbClr val="09287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67" name="Google Shape;567;p1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9" name="Google Shape;569;p109"/>
          <p:cNvCxnSpPr/>
          <p:nvPr/>
        </p:nvCxnSpPr>
        <p:spPr>
          <a:xfrm rot="10800000">
            <a:off x="755850" y="933225"/>
            <a:ext cx="3438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70" name="Google Shape;570;p109"/>
          <p:cNvCxnSpPr/>
          <p:nvPr/>
        </p:nvCxnSpPr>
        <p:spPr>
          <a:xfrm rot="10800000">
            <a:off x="4948663" y="925181"/>
            <a:ext cx="34248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71" name="Google Shape;571;p109"/>
          <p:cNvSpPr txBox="1"/>
          <p:nvPr>
            <p:ph idx="1" type="body"/>
          </p:nvPr>
        </p:nvSpPr>
        <p:spPr>
          <a:xfrm>
            <a:off x="755525" y="1336100"/>
            <a:ext cx="7617900" cy="20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>
                <a:solidFill>
                  <a:schemeClr val="dk1"/>
                </a:solidFill>
              </a:defRPr>
            </a:lvl1pPr>
            <a:lvl2pPr indent="-342900" lvl="1" marL="91440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572" name="Google Shape;572;p109"/>
          <p:cNvCxnSpPr/>
          <p:nvPr/>
        </p:nvCxnSpPr>
        <p:spPr>
          <a:xfrm rot="10800000">
            <a:off x="1829742" y="3523657"/>
            <a:ext cx="5484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73" name="Google Shape;573;p109"/>
          <p:cNvSpPr txBox="1"/>
          <p:nvPr>
            <p:ph idx="2" type="body"/>
          </p:nvPr>
        </p:nvSpPr>
        <p:spPr>
          <a:xfrm>
            <a:off x="1829658" y="3607954"/>
            <a:ext cx="548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​"/>
              <a:defRPr b="1"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ctr">
              <a:lnSpc>
                <a:spcPct val="95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0" sz="1400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74" name="Google Shape;574;p109"/>
          <p:cNvSpPr/>
          <p:nvPr/>
        </p:nvSpPr>
        <p:spPr>
          <a:xfrm>
            <a:off x="4278163" y="630881"/>
            <a:ext cx="588600" cy="588600"/>
          </a:xfrm>
          <a:prstGeom prst="ellipse">
            <a:avLst/>
          </a:prstGeom>
          <a:solidFill>
            <a:srgbClr val="09287D"/>
          </a:solidFill>
          <a:ln cap="flat" cmpd="sng" w="3810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9287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5" name="Google Shape;575;p10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109"/>
          <p:cNvSpPr/>
          <p:nvPr/>
        </p:nvSpPr>
        <p:spPr>
          <a:xfrm>
            <a:off x="4291359" y="630871"/>
            <a:ext cx="5613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b="1" sz="66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MASTER LAYOUT">
  <p:cSld name="FINAL MASTER LAYOUT">
    <p:bg>
      <p:bgPr>
        <a:solidFill>
          <a:schemeClr val="dk1"/>
        </a:solidFill>
      </p:bgPr>
    </p:bg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125875"/>
              </a:gs>
              <a:gs pos="99000">
                <a:schemeClr val="accent6"/>
              </a:gs>
              <a:gs pos="100000">
                <a:schemeClr val="accent6"/>
              </a:gs>
            </a:gsLst>
            <a:lin ang="18900044" scaled="0"/>
          </a:gradFill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110"/>
          <p:cNvSpPr txBox="1"/>
          <p:nvPr/>
        </p:nvSpPr>
        <p:spPr>
          <a:xfrm>
            <a:off x="911225" y="1186756"/>
            <a:ext cx="7318500" cy="2769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Delete Rogue Slide Masters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that appear after this slide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Do Not use this slide for Layouts</a:t>
            </a:r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1_Title Slide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12"/>
          <p:cNvSpPr txBox="1"/>
          <p:nvPr>
            <p:ph type="ctrTitle"/>
          </p:nvPr>
        </p:nvSpPr>
        <p:spPr>
          <a:xfrm>
            <a:off x="685800" y="2025198"/>
            <a:ext cx="7772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3375" u="none" cap="none" strike="noStrike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83" name="Google Shape;583;p112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0" sz="1350" u="none" cap="none" strike="noStrike">
                <a:solidFill>
                  <a:schemeClr val="dk1"/>
                </a:solidFill>
              </a:defRPr>
            </a:lvl1pPr>
            <a:lvl2pPr lvl="1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125" u="none" cap="none" strike="noStrike">
                <a:solidFill>
                  <a:schemeClr val="dk1"/>
                </a:solidFill>
              </a:defRPr>
            </a:lvl2pPr>
            <a:lvl3pPr lvl="2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013" u="none" cap="none" strike="noStrike">
                <a:solidFill>
                  <a:schemeClr val="dk1"/>
                </a:solidFill>
              </a:defRPr>
            </a:lvl3pPr>
            <a:lvl4pPr lvl="3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4pPr>
            <a:lvl5pPr lvl="4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5pPr>
            <a:lvl6pPr lvl="5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900" u="none" cap="none" strike="noStrike">
                <a:solidFill>
                  <a:schemeClr val="dk1"/>
                </a:solidFill>
              </a:defRPr>
            </a:lvl6pPr>
            <a:lvl7pPr lvl="6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7pPr>
            <a:lvl8pPr lvl="7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8pPr>
            <a:lvl9pPr lvl="8" marR="0" algn="ctr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rk with Light Banner">
  <p:cSld name="Dark with Light Banner">
    <p:bg>
      <p:bgPr>
        <a:solidFill>
          <a:srgbClr val="FFFFFF"/>
        </a:solidFill>
      </p:bgPr>
    </p:bg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13"/>
          <p:cNvSpPr txBox="1"/>
          <p:nvPr>
            <p:ph type="title"/>
          </p:nvPr>
        </p:nvSpPr>
        <p:spPr>
          <a:xfrm>
            <a:off x="304800" y="304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idx="1" type="body"/>
          </p:nvPr>
        </p:nvSpPr>
        <p:spPr>
          <a:xfrm>
            <a:off x="374904" y="1292382"/>
            <a:ext cx="4092600" cy="27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2" type="body"/>
          </p:nvPr>
        </p:nvSpPr>
        <p:spPr>
          <a:xfrm>
            <a:off x="4666488" y="1290796"/>
            <a:ext cx="40965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3" type="body"/>
          </p:nvPr>
        </p:nvSpPr>
        <p:spPr>
          <a:xfrm>
            <a:off x="381000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4" type="body"/>
          </p:nvPr>
        </p:nvSpPr>
        <p:spPr>
          <a:xfrm>
            <a:off x="4668794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with Photo">
  <p:cSld name="Bullet with Photo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297825" y="1165835"/>
            <a:ext cx="4812900" cy="31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80" name="Google Shape;80;p13"/>
          <p:cNvSpPr/>
          <p:nvPr>
            <p:ph idx="2" type="pic"/>
          </p:nvPr>
        </p:nvSpPr>
        <p:spPr>
          <a:xfrm>
            <a:off x="5298199" y="1165225"/>
            <a:ext cx="3387600" cy="31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llout">
  <p:cSld name="Content with Call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>
            <p:ph idx="1" type="body"/>
          </p:nvPr>
        </p:nvSpPr>
        <p:spPr>
          <a:xfrm>
            <a:off x="297775" y="1157169"/>
            <a:ext cx="50004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2" type="body"/>
          </p:nvPr>
        </p:nvSpPr>
        <p:spPr>
          <a:xfrm>
            <a:off x="5828375" y="1152525"/>
            <a:ext cx="28575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>
                <a:solidFill>
                  <a:schemeClr val="accen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/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/>
            </a:lvl3pPr>
            <a:lvl4pPr indent="-304800" lvl="3" marL="18288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1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2927372" y="627515"/>
            <a:ext cx="5518200" cy="3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381000" lvl="0" marL="45720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400"/>
              <a:buAutoNum type="arabicPeriod"/>
              <a:defRPr i="0" sz="2400"/>
            </a:lvl1pPr>
            <a:lvl2pPr indent="-228600" lvl="1" marL="914400" marR="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Clr>
                <a:srgbClr val="FBC37B"/>
              </a:buClr>
              <a:buSzPts val="2400"/>
              <a:buNone/>
              <a:defRPr sz="2400">
                <a:solidFill>
                  <a:srgbClr val="FBC37B"/>
                </a:solidFill>
              </a:defRPr>
            </a:lvl2pPr>
            <a:lvl3pPr indent="-381000" lvl="2" marL="137160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4290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800"/>
              <a:buNone/>
              <a:defRPr/>
            </a:lvl9pPr>
          </a:lstStyle>
          <a:p/>
        </p:txBody>
      </p:sp>
      <p:cxnSp>
        <p:nvCxnSpPr>
          <p:cNvPr id="90" name="Google Shape;90;p16"/>
          <p:cNvCxnSpPr/>
          <p:nvPr/>
        </p:nvCxnSpPr>
        <p:spPr>
          <a:xfrm>
            <a:off x="2362339" y="641350"/>
            <a:ext cx="0" cy="3617400"/>
          </a:xfrm>
          <a:prstGeom prst="straightConnector1">
            <a:avLst/>
          </a:prstGeom>
          <a:noFill/>
          <a:ln cap="rnd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91" name="Google Shape;91;p16"/>
          <p:cNvGrpSpPr/>
          <p:nvPr/>
        </p:nvGrpSpPr>
        <p:grpSpPr>
          <a:xfrm>
            <a:off x="2161780" y="2249522"/>
            <a:ext cx="415500" cy="415500"/>
            <a:chOff x="5433221" y="2429865"/>
            <a:chExt cx="415500" cy="415500"/>
          </a:xfrm>
        </p:grpSpPr>
        <p:sp>
          <p:nvSpPr>
            <p:cNvPr id="92" name="Google Shape;92;p16"/>
            <p:cNvSpPr/>
            <p:nvPr/>
          </p:nvSpPr>
          <p:spPr>
            <a:xfrm>
              <a:off x="5433221" y="2429865"/>
              <a:ext cx="415500" cy="415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5474670" y="2471314"/>
              <a:ext cx="332400" cy="332400"/>
            </a:xfrm>
            <a:prstGeom prst="ellipse">
              <a:avLst/>
            </a:prstGeom>
            <a:solidFill>
              <a:srgbClr val="09287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6"/>
            <p:cNvSpPr/>
            <p:nvPr/>
          </p:nvSpPr>
          <p:spPr>
            <a:xfrm rot="-8100000">
              <a:off x="5533126" y="2551552"/>
              <a:ext cx="171827" cy="171827"/>
            </a:xfrm>
            <a:prstGeom prst="corner">
              <a:avLst>
                <a:gd fmla="val 33114" name="adj1"/>
                <a:gd fmla="val 33114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16"/>
          <p:cNvSpPr/>
          <p:nvPr/>
        </p:nvSpPr>
        <p:spPr>
          <a:xfrm>
            <a:off x="326474" y="2164575"/>
            <a:ext cx="177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rPr>
              <a:t>Agenda</a:t>
            </a:r>
            <a:endParaRPr b="1" i="0" sz="3000" cap="none">
              <a:solidFill>
                <a:srgbClr val="09287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6" name="Google Shape;9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" name="Google Shape;98;p17"/>
          <p:cNvCxnSpPr/>
          <p:nvPr/>
        </p:nvCxnSpPr>
        <p:spPr>
          <a:xfrm rot="10800000">
            <a:off x="755850" y="933225"/>
            <a:ext cx="3438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9" name="Google Shape;99;p17"/>
          <p:cNvCxnSpPr/>
          <p:nvPr/>
        </p:nvCxnSpPr>
        <p:spPr>
          <a:xfrm rot="10800000">
            <a:off x="4948663" y="925181"/>
            <a:ext cx="34248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755525" y="1336100"/>
            <a:ext cx="7617900" cy="20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>
                <a:solidFill>
                  <a:schemeClr val="dk1"/>
                </a:solidFill>
              </a:defRPr>
            </a:lvl1pPr>
            <a:lvl2pPr indent="-342900" lvl="1" marL="91440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101" name="Google Shape;101;p17"/>
          <p:cNvCxnSpPr/>
          <p:nvPr/>
        </p:nvCxnSpPr>
        <p:spPr>
          <a:xfrm rot="10800000">
            <a:off x="1829742" y="3523657"/>
            <a:ext cx="5484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2" name="Google Shape;102;p17"/>
          <p:cNvSpPr txBox="1"/>
          <p:nvPr>
            <p:ph idx="2" type="body"/>
          </p:nvPr>
        </p:nvSpPr>
        <p:spPr>
          <a:xfrm>
            <a:off x="1829658" y="3607954"/>
            <a:ext cx="548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​"/>
              <a:defRPr b="1"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ctr">
              <a:lnSpc>
                <a:spcPct val="95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0" sz="1400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103" name="Google Shape;103;p17"/>
          <p:cNvSpPr/>
          <p:nvPr/>
        </p:nvSpPr>
        <p:spPr>
          <a:xfrm>
            <a:off x="4278163" y="630881"/>
            <a:ext cx="588600" cy="588600"/>
          </a:xfrm>
          <a:prstGeom prst="ellipse">
            <a:avLst/>
          </a:prstGeom>
          <a:solidFill>
            <a:srgbClr val="09287D"/>
          </a:solidFill>
          <a:ln cap="flat" cmpd="sng" w="3810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9287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/>
          <p:nvPr/>
        </p:nvSpPr>
        <p:spPr>
          <a:xfrm>
            <a:off x="4291359" y="630871"/>
            <a:ext cx="5613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b="1" sz="66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MASTER LAYOUT">
  <p:cSld name="FINAL MASTER LAYOUT"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125875"/>
              </a:gs>
              <a:gs pos="99000">
                <a:schemeClr val="accent6"/>
              </a:gs>
              <a:gs pos="100000">
                <a:schemeClr val="accent6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911225" y="1186756"/>
            <a:ext cx="7318500" cy="2769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Delete Rogue Slide Masters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that appear after this slide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Do Not use this slide for Layouts</a:t>
            </a:r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1_Title Slide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ctrTitle"/>
          </p:nvPr>
        </p:nvSpPr>
        <p:spPr>
          <a:xfrm>
            <a:off x="685800" y="2025198"/>
            <a:ext cx="7772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3375" u="none" cap="none" strike="noStrike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2" name="Google Shape;112;p20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0" sz="1350" u="none" cap="none" strike="noStrike">
                <a:solidFill>
                  <a:schemeClr val="dk1"/>
                </a:solidFill>
              </a:defRPr>
            </a:lvl1pPr>
            <a:lvl2pPr lvl="1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125" u="none" cap="none" strike="noStrike">
                <a:solidFill>
                  <a:schemeClr val="dk1"/>
                </a:solidFill>
              </a:defRPr>
            </a:lvl2pPr>
            <a:lvl3pPr lvl="2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013" u="none" cap="none" strike="noStrike">
                <a:solidFill>
                  <a:schemeClr val="dk1"/>
                </a:solidFill>
              </a:defRPr>
            </a:lvl3pPr>
            <a:lvl4pPr lvl="3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4pPr>
            <a:lvl5pPr lvl="4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5pPr>
            <a:lvl6pPr lvl="5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900" u="none" cap="none" strike="noStrike">
                <a:solidFill>
                  <a:schemeClr val="dk1"/>
                </a:solidFill>
              </a:defRPr>
            </a:lvl6pPr>
            <a:lvl7pPr lvl="6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7pPr>
            <a:lvl8pPr lvl="7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8pPr>
            <a:lvl9pPr lvl="8" marR="0" algn="ctr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Dark" showMasterSp="0">
  <p:cSld name="Title and Content Dark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" type="body"/>
          </p:nvPr>
        </p:nvSpPr>
        <p:spPr>
          <a:xfrm>
            <a:off x="374903" y="1152672"/>
            <a:ext cx="8385000" cy="3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304801" y="304804"/>
            <a:ext cx="83799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" name="Google Shape;21;p3"/>
          <p:cNvCxnSpPr/>
          <p:nvPr/>
        </p:nvCxnSpPr>
        <p:spPr>
          <a:xfrm>
            <a:off x="0" y="957325"/>
            <a:ext cx="8838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rk with Light Banner">
  <p:cSld name="Dark with Light Banner">
    <p:bg>
      <p:bgPr>
        <a:solidFill>
          <a:srgbClr val="FFFF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04800" y="304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45700" lIns="0" spcFirstLastPara="1" rIns="0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8" name="Google Shape;11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rtl="0">
              <a:spcBef>
                <a:spcPts val="300"/>
              </a:spcBef>
              <a:spcAft>
                <a:spcPts val="0"/>
              </a:spcAft>
              <a:buSzPts val="2000"/>
              <a:buChar char="​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3pPr>
            <a:lvl4pPr indent="-304800" lvl="3" marL="1828800" rtl="0">
              <a:spcBef>
                <a:spcPts val="600"/>
              </a:spcBef>
              <a:spcAft>
                <a:spcPts val="0"/>
              </a:spcAft>
              <a:buSzPts val="1200"/>
              <a:buChar char="•"/>
              <a:defRPr/>
            </a:lvl4pPr>
            <a:lvl5pPr indent="-228600" lvl="4" marL="2286000" rtl="0">
              <a:spcBef>
                <a:spcPts val="600"/>
              </a:spcBef>
              <a:spcAft>
                <a:spcPts val="0"/>
              </a:spcAft>
              <a:buSzPts val="2000"/>
              <a:buNone/>
              <a:defRPr/>
            </a:lvl5pPr>
            <a:lvl6pPr indent="-228600" lvl="5" marL="2743200" rtl="0">
              <a:spcBef>
                <a:spcPts val="600"/>
              </a:spcBef>
              <a:spcAft>
                <a:spcPts val="0"/>
              </a:spcAft>
              <a:buSzPts val="2400"/>
              <a:buNone/>
              <a:defRPr/>
            </a:lvl6pPr>
            <a:lvl7pPr indent="-228600" lvl="6" marL="3200400" rtl="0"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rtl="0"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>
              <a:spcBef>
                <a:spcPts val="600"/>
              </a:spcBef>
              <a:spcAft>
                <a:spcPts val="600"/>
              </a:spcAft>
              <a:buSzPts val="12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4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45700" lIns="0" spcFirstLastPara="1" rIns="0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5" name="Google Shape;125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>
  <p:cSld name="Title Slide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700" scaled="0"/>
        </a:gra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7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25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516095" y="2187863"/>
            <a:ext cx="39711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0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b="0" sz="1200">
                <a:solidFill>
                  <a:srgbClr val="FFFFFF"/>
                </a:solidFill>
              </a:defRPr>
            </a:lvl2pPr>
            <a:lvl3pPr indent="-2286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indent="-2286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alibri"/>
              <a:buNone/>
              <a:defRPr>
                <a:solidFill>
                  <a:schemeClr val="lt2"/>
                </a:solidFill>
              </a:defRPr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solidFill>
                  <a:schemeClr val="lt2"/>
                </a:solidFill>
              </a:defRPr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140" name="Google Shape;140;p27"/>
          <p:cNvSpPr txBox="1"/>
          <p:nvPr>
            <p:ph type="title"/>
          </p:nvPr>
        </p:nvSpPr>
        <p:spPr>
          <a:xfrm>
            <a:off x="827699" y="898516"/>
            <a:ext cx="3552300" cy="12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pic>
        <p:nvPicPr>
          <p:cNvPr id="141" name="Google Shape;1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5200" y="4320450"/>
            <a:ext cx="2157801" cy="4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Dark" showMasterSp="0">
  <p:cSld name="Title and Content Dark">
    <p:bg>
      <p:bgPr>
        <a:solidFill>
          <a:srgbClr val="09287D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>
            <p:ph idx="1" type="body"/>
          </p:nvPr>
        </p:nvSpPr>
        <p:spPr>
          <a:xfrm>
            <a:off x="374903" y="1152672"/>
            <a:ext cx="8385000" cy="3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4" name="Google Shape;144;p28"/>
          <p:cNvSpPr txBox="1"/>
          <p:nvPr>
            <p:ph type="title"/>
          </p:nvPr>
        </p:nvSpPr>
        <p:spPr>
          <a:xfrm>
            <a:off x="304801" y="304804"/>
            <a:ext cx="83799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145" name="Google Shape;14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28"/>
          <p:cNvCxnSpPr/>
          <p:nvPr/>
        </p:nvCxnSpPr>
        <p:spPr>
          <a:xfrm>
            <a:off x="0" y="957325"/>
            <a:ext cx="8838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" showMasterSp="0">
  <p:cSld name="Final Word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0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0"/>
          <p:cNvSpPr txBox="1"/>
          <p:nvPr>
            <p:ph idx="1" type="body"/>
          </p:nvPr>
        </p:nvSpPr>
        <p:spPr>
          <a:xfrm>
            <a:off x="-5" y="139790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5715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2" name="Google Shape;152;p30"/>
          <p:cNvSpPr txBox="1"/>
          <p:nvPr>
            <p:ph idx="2" type="body"/>
          </p:nvPr>
        </p:nvSpPr>
        <p:spPr>
          <a:xfrm>
            <a:off x="281750" y="3470650"/>
            <a:ext cx="3738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​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153" name="Google Shape;153;p30"/>
          <p:cNvCxnSpPr/>
          <p:nvPr/>
        </p:nvCxnSpPr>
        <p:spPr>
          <a:xfrm>
            <a:off x="448603" y="227752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4" name="Google Shape;1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282573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0"/>
          <p:cNvSpPr txBox="1"/>
          <p:nvPr/>
        </p:nvSpPr>
        <p:spPr>
          <a:xfrm>
            <a:off x="6442645" y="3241720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6" name="Google Shape;156;p30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4910" y="3673833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0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6624" y="3658318"/>
            <a:ext cx="20286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4891" y="3659989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38990" y="3655838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 1" showMasterSp="0">
  <p:cSld name="Final Word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31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1"/>
          <p:cNvSpPr txBox="1"/>
          <p:nvPr>
            <p:ph idx="1" type="body"/>
          </p:nvPr>
        </p:nvSpPr>
        <p:spPr>
          <a:xfrm>
            <a:off x="-5" y="125175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5715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282573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/>
        </p:nvSpPr>
        <p:spPr>
          <a:xfrm>
            <a:off x="6442645" y="3241720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5" name="Google Shape;165;p31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4910" y="3673833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1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6624" y="3658318"/>
            <a:ext cx="20286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4891" y="3659989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38990" y="3655838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 1 1" showMasterSp="0">
  <p:cSld name="Final Word_1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2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621" y="1282561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/>
        </p:nvSpPr>
        <p:spPr>
          <a:xfrm>
            <a:off x="3702445" y="3241707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3" name="Google Shape;173;p32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4710" y="3673821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2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06424" y="3658306"/>
            <a:ext cx="202861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04691" y="3659977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98790" y="3655825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idx="1" type="body"/>
          </p:nvPr>
        </p:nvSpPr>
        <p:spPr>
          <a:xfrm>
            <a:off x="298700" y="1169225"/>
            <a:ext cx="8385000" cy="3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9" name="Google Shape;179;p33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bg>
      <p:bgPr>
        <a:solidFill>
          <a:srgbClr val="09287D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304950" y="2629938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182" name="Google Shape;182;p34"/>
          <p:cNvSpPr txBox="1"/>
          <p:nvPr>
            <p:ph type="title"/>
          </p:nvPr>
        </p:nvSpPr>
        <p:spPr>
          <a:xfrm>
            <a:off x="304800" y="1103553"/>
            <a:ext cx="52614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0" sz="3000" cap="none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34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4" name="Google Shape;184;p34"/>
          <p:cNvCxnSpPr/>
          <p:nvPr/>
        </p:nvCxnSpPr>
        <p:spPr>
          <a:xfrm>
            <a:off x="304799" y="243867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5" name="Google Shape;185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ered Section Header" showMasterSp="0">
  <p:cSld name="Section Header_1">
    <p:bg>
      <p:bgPr>
        <a:solidFill>
          <a:srgbClr val="09287D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/>
          <p:nvPr>
            <p:ph type="title"/>
          </p:nvPr>
        </p:nvSpPr>
        <p:spPr>
          <a:xfrm>
            <a:off x="3592325" y="1945740"/>
            <a:ext cx="52614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i="0" cap="none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3592475" y="2798150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indent="-3429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3pPr>
            <a:lvl4pPr indent="-3429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189" name="Google Shape;189;p35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0" name="Google Shape;190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5"/>
          <p:cNvSpPr/>
          <p:nvPr/>
        </p:nvSpPr>
        <p:spPr>
          <a:xfrm>
            <a:off x="-24925" y="2052425"/>
            <a:ext cx="3315300" cy="103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 Content ">
  <p:cSld name="2 Column Content 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6"/>
          <p:cNvSpPr txBox="1"/>
          <p:nvPr>
            <p:ph idx="1" type="body"/>
          </p:nvPr>
        </p:nvSpPr>
        <p:spPr>
          <a:xfrm>
            <a:off x="301875" y="1154460"/>
            <a:ext cx="4092600" cy="31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195" name="Google Shape;195;p36"/>
          <p:cNvSpPr txBox="1"/>
          <p:nvPr>
            <p:ph idx="2" type="body"/>
          </p:nvPr>
        </p:nvSpPr>
        <p:spPr>
          <a:xfrm>
            <a:off x="4593473" y="1152550"/>
            <a:ext cx="4096500" cy="31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 Content ">
  <p:cSld name="3 Column Content 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idx="1" type="body"/>
          </p:nvPr>
        </p:nvSpPr>
        <p:spPr>
          <a:xfrm>
            <a:off x="301875" y="1156675"/>
            <a:ext cx="2676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198" name="Google Shape;198;p37"/>
          <p:cNvSpPr txBox="1"/>
          <p:nvPr>
            <p:ph idx="2" type="body"/>
          </p:nvPr>
        </p:nvSpPr>
        <p:spPr>
          <a:xfrm>
            <a:off x="3159248" y="1156675"/>
            <a:ext cx="2670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9" name="Google Shape;199;p37"/>
          <p:cNvSpPr txBox="1"/>
          <p:nvPr>
            <p:ph idx="3" type="body"/>
          </p:nvPr>
        </p:nvSpPr>
        <p:spPr>
          <a:xfrm>
            <a:off x="6013575" y="1156675"/>
            <a:ext cx="2673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0" name="Google Shape;200;p37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8"/>
          <p:cNvSpPr txBox="1"/>
          <p:nvPr>
            <p:ph idx="1" type="body"/>
          </p:nvPr>
        </p:nvSpPr>
        <p:spPr>
          <a:xfrm>
            <a:off x="374904" y="1292382"/>
            <a:ext cx="4092600" cy="27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03" name="Google Shape;203;p38"/>
          <p:cNvSpPr txBox="1"/>
          <p:nvPr>
            <p:ph idx="2" type="body"/>
          </p:nvPr>
        </p:nvSpPr>
        <p:spPr>
          <a:xfrm>
            <a:off x="4666488" y="1290796"/>
            <a:ext cx="40965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04" name="Google Shape;204;p38"/>
          <p:cNvSpPr txBox="1"/>
          <p:nvPr>
            <p:ph idx="3" type="body"/>
          </p:nvPr>
        </p:nvSpPr>
        <p:spPr>
          <a:xfrm>
            <a:off x="381000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05" name="Google Shape;205;p38"/>
          <p:cNvSpPr txBox="1"/>
          <p:nvPr>
            <p:ph idx="4" type="body"/>
          </p:nvPr>
        </p:nvSpPr>
        <p:spPr>
          <a:xfrm>
            <a:off x="4668794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06" name="Google Shape;206;p38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with Photo">
  <p:cSld name="Bullet with Photo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/>
          <p:nvPr>
            <p:ph idx="1" type="body"/>
          </p:nvPr>
        </p:nvSpPr>
        <p:spPr>
          <a:xfrm>
            <a:off x="297825" y="1165835"/>
            <a:ext cx="4812900" cy="31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09" name="Google Shape;209;p39"/>
          <p:cNvSpPr/>
          <p:nvPr>
            <p:ph idx="2" type="pic"/>
          </p:nvPr>
        </p:nvSpPr>
        <p:spPr>
          <a:xfrm>
            <a:off x="5298199" y="1165225"/>
            <a:ext cx="3387600" cy="31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" name="Google Shape;210;p39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llout">
  <p:cSld name="Content with Callou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0"/>
          <p:cNvSpPr txBox="1"/>
          <p:nvPr>
            <p:ph idx="1" type="body"/>
          </p:nvPr>
        </p:nvSpPr>
        <p:spPr>
          <a:xfrm>
            <a:off x="297775" y="1157169"/>
            <a:ext cx="50004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13" name="Google Shape;213;p40"/>
          <p:cNvSpPr txBox="1"/>
          <p:nvPr>
            <p:ph idx="2" type="body"/>
          </p:nvPr>
        </p:nvSpPr>
        <p:spPr>
          <a:xfrm>
            <a:off x="5828375" y="1152525"/>
            <a:ext cx="28575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>
                <a:solidFill>
                  <a:schemeClr val="accen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/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/>
            </a:lvl3pPr>
            <a:lvl4pPr indent="-304800" lvl="3" marL="18288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1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14" name="Google Shape;214;p40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" showMasterSp="0">
  <p:cSld name="Final Word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775"/>
            <a:ext cx="9144002" cy="517792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/>
          <p:nvPr>
            <p:ph idx="1" type="body"/>
          </p:nvPr>
        </p:nvSpPr>
        <p:spPr>
          <a:xfrm>
            <a:off x="-5" y="139790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5715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281750" y="3470650"/>
            <a:ext cx="3738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​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841961"/>
            <a:ext cx="1830750" cy="1520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oogle Shape;29;p5"/>
          <p:cNvGrpSpPr/>
          <p:nvPr/>
        </p:nvGrpSpPr>
        <p:grpSpPr>
          <a:xfrm>
            <a:off x="6442645" y="3801107"/>
            <a:ext cx="1739100" cy="615063"/>
            <a:chOff x="2643450" y="3889817"/>
            <a:chExt cx="1739100" cy="615063"/>
          </a:xfrm>
        </p:grpSpPr>
        <p:sp>
          <p:nvSpPr>
            <p:cNvPr id="30" name="Google Shape;30;p5"/>
            <p:cNvSpPr txBox="1"/>
            <p:nvPr/>
          </p:nvSpPr>
          <p:spPr>
            <a:xfrm>
              <a:off x="2643450" y="3889817"/>
              <a:ext cx="1739100" cy="41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en" sz="1200" u="none" cap="none" strike="noStrike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Follow </a:t>
              </a:r>
              <a:r>
                <a:rPr i="0" lang="en" sz="1200" u="none" cap="none" strike="noStrike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us</a:t>
              </a:r>
              <a:r>
                <a:rPr i="0" lang="en" sz="1200" u="none" cap="none" strike="noStrike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on:</a:t>
              </a:r>
              <a:endParaRPr sz="1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31" name="Google Shape;31;p5">
              <a:hlinkClick r:id="rId4"/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824853" y="4309355"/>
              <a:ext cx="163267" cy="165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32;p5">
              <a:hlinkClick r:id="rId6"/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394826" y="4343909"/>
              <a:ext cx="196779" cy="1312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5">
              <a:hlinkClick r:id="rId8"/>
            </p:cNvPr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093074" y="4327628"/>
              <a:ext cx="196799" cy="1602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5">
              <a:hlinkClick r:id="rId10"/>
            </p:cNvPr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3998292" y="4306415"/>
              <a:ext cx="202861" cy="1967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5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3696559" y="4308086"/>
              <a:ext cx="196780" cy="196793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36" name="Google Shape;36;p5"/>
          <p:cNvCxnSpPr/>
          <p:nvPr/>
        </p:nvCxnSpPr>
        <p:spPr>
          <a:xfrm>
            <a:off x="448603" y="227752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/>
          <p:nvPr>
            <p:ph idx="1" type="body"/>
          </p:nvPr>
        </p:nvSpPr>
        <p:spPr>
          <a:xfrm>
            <a:off x="2927372" y="627515"/>
            <a:ext cx="5518200" cy="3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381000" lvl="0" marL="45720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400"/>
              <a:buAutoNum type="arabicPeriod"/>
              <a:defRPr i="0" sz="2400"/>
            </a:lvl1pPr>
            <a:lvl2pPr indent="-228600" lvl="1" marL="914400" marR="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Clr>
                <a:srgbClr val="FBC37B"/>
              </a:buClr>
              <a:buSzPts val="2400"/>
              <a:buNone/>
              <a:defRPr sz="2400">
                <a:solidFill>
                  <a:srgbClr val="FBC37B"/>
                </a:solidFill>
              </a:defRPr>
            </a:lvl2pPr>
            <a:lvl3pPr indent="-381000" lvl="2" marL="137160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4290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800"/>
              <a:buNone/>
              <a:defRPr/>
            </a:lvl9pPr>
          </a:lstStyle>
          <a:p/>
        </p:txBody>
      </p:sp>
      <p:cxnSp>
        <p:nvCxnSpPr>
          <p:cNvPr id="219" name="Google Shape;219;p42"/>
          <p:cNvCxnSpPr/>
          <p:nvPr/>
        </p:nvCxnSpPr>
        <p:spPr>
          <a:xfrm>
            <a:off x="2362339" y="641350"/>
            <a:ext cx="0" cy="3617400"/>
          </a:xfrm>
          <a:prstGeom prst="straightConnector1">
            <a:avLst/>
          </a:prstGeom>
          <a:noFill/>
          <a:ln cap="rnd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220" name="Google Shape;220;p42"/>
          <p:cNvGrpSpPr/>
          <p:nvPr/>
        </p:nvGrpSpPr>
        <p:grpSpPr>
          <a:xfrm>
            <a:off x="2161780" y="2249522"/>
            <a:ext cx="415500" cy="415500"/>
            <a:chOff x="5433221" y="2429865"/>
            <a:chExt cx="415500" cy="415500"/>
          </a:xfrm>
        </p:grpSpPr>
        <p:sp>
          <p:nvSpPr>
            <p:cNvPr id="221" name="Google Shape;221;p42"/>
            <p:cNvSpPr/>
            <p:nvPr/>
          </p:nvSpPr>
          <p:spPr>
            <a:xfrm>
              <a:off x="5433221" y="2429865"/>
              <a:ext cx="415500" cy="415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42"/>
            <p:cNvSpPr/>
            <p:nvPr/>
          </p:nvSpPr>
          <p:spPr>
            <a:xfrm>
              <a:off x="5474670" y="2471314"/>
              <a:ext cx="332400" cy="332400"/>
            </a:xfrm>
            <a:prstGeom prst="ellipse">
              <a:avLst/>
            </a:prstGeom>
            <a:solidFill>
              <a:srgbClr val="09287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42"/>
            <p:cNvSpPr/>
            <p:nvPr/>
          </p:nvSpPr>
          <p:spPr>
            <a:xfrm rot="-8100000">
              <a:off x="5533126" y="2551552"/>
              <a:ext cx="171827" cy="171827"/>
            </a:xfrm>
            <a:prstGeom prst="corner">
              <a:avLst>
                <a:gd fmla="val 33114" name="adj1"/>
                <a:gd fmla="val 33114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42"/>
          <p:cNvSpPr/>
          <p:nvPr/>
        </p:nvSpPr>
        <p:spPr>
          <a:xfrm>
            <a:off x="326474" y="2164575"/>
            <a:ext cx="177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rPr>
              <a:t>Agenda</a:t>
            </a:r>
            <a:endParaRPr b="1" i="0" sz="3000" cap="none">
              <a:solidFill>
                <a:srgbClr val="09287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5" name="Google Shape;225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7" name="Google Shape;227;p43"/>
          <p:cNvCxnSpPr/>
          <p:nvPr/>
        </p:nvCxnSpPr>
        <p:spPr>
          <a:xfrm rot="10800000">
            <a:off x="755850" y="933225"/>
            <a:ext cx="3438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8" name="Google Shape;228;p43"/>
          <p:cNvCxnSpPr/>
          <p:nvPr/>
        </p:nvCxnSpPr>
        <p:spPr>
          <a:xfrm rot="10800000">
            <a:off x="4948663" y="925181"/>
            <a:ext cx="34248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9" name="Google Shape;229;p43"/>
          <p:cNvSpPr txBox="1"/>
          <p:nvPr>
            <p:ph idx="1" type="body"/>
          </p:nvPr>
        </p:nvSpPr>
        <p:spPr>
          <a:xfrm>
            <a:off x="755525" y="1336100"/>
            <a:ext cx="7617900" cy="20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>
                <a:solidFill>
                  <a:schemeClr val="dk1"/>
                </a:solidFill>
              </a:defRPr>
            </a:lvl1pPr>
            <a:lvl2pPr indent="-342900" lvl="1" marL="91440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230" name="Google Shape;230;p43"/>
          <p:cNvCxnSpPr/>
          <p:nvPr/>
        </p:nvCxnSpPr>
        <p:spPr>
          <a:xfrm rot="10800000">
            <a:off x="1829742" y="3523657"/>
            <a:ext cx="5484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1" name="Google Shape;231;p43"/>
          <p:cNvSpPr txBox="1"/>
          <p:nvPr>
            <p:ph idx="2" type="body"/>
          </p:nvPr>
        </p:nvSpPr>
        <p:spPr>
          <a:xfrm>
            <a:off x="1829658" y="3607954"/>
            <a:ext cx="548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​"/>
              <a:defRPr b="1"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ctr">
              <a:lnSpc>
                <a:spcPct val="95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0" sz="1400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32" name="Google Shape;232;p43"/>
          <p:cNvSpPr/>
          <p:nvPr/>
        </p:nvSpPr>
        <p:spPr>
          <a:xfrm>
            <a:off x="4278163" y="630881"/>
            <a:ext cx="588600" cy="588600"/>
          </a:xfrm>
          <a:prstGeom prst="ellipse">
            <a:avLst/>
          </a:prstGeom>
          <a:solidFill>
            <a:srgbClr val="09287D"/>
          </a:solidFill>
          <a:ln cap="flat" cmpd="sng" w="3810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9287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43"/>
          <p:cNvSpPr/>
          <p:nvPr/>
        </p:nvSpPr>
        <p:spPr>
          <a:xfrm>
            <a:off x="4291359" y="630871"/>
            <a:ext cx="5613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b="1" sz="66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MASTER LAYOUT">
  <p:cSld name="FINAL MASTER LAYOUT">
    <p:bg>
      <p:bgPr>
        <a:solidFill>
          <a:schemeClr val="dk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125875"/>
              </a:gs>
              <a:gs pos="99000">
                <a:schemeClr val="accent6"/>
              </a:gs>
              <a:gs pos="100000">
                <a:schemeClr val="accent6"/>
              </a:gs>
            </a:gsLst>
            <a:lin ang="18900044" scaled="0"/>
          </a:gradFill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44"/>
          <p:cNvSpPr txBox="1"/>
          <p:nvPr/>
        </p:nvSpPr>
        <p:spPr>
          <a:xfrm>
            <a:off x="911225" y="1186756"/>
            <a:ext cx="7318500" cy="2769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Delete Rogue Slide Masters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that appear after this slide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Do Not use this slide for Layouts</a:t>
            </a:r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1_Title Slide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6"/>
          <p:cNvSpPr txBox="1"/>
          <p:nvPr>
            <p:ph type="ctrTitle"/>
          </p:nvPr>
        </p:nvSpPr>
        <p:spPr>
          <a:xfrm>
            <a:off x="685800" y="2025198"/>
            <a:ext cx="7772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3375" u="none" cap="none" strike="noStrike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41" name="Google Shape;241;p46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0" sz="1350" u="none" cap="none" strike="noStrike">
                <a:solidFill>
                  <a:schemeClr val="dk1"/>
                </a:solidFill>
              </a:defRPr>
            </a:lvl1pPr>
            <a:lvl2pPr lvl="1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125" u="none" cap="none" strike="noStrike">
                <a:solidFill>
                  <a:schemeClr val="dk1"/>
                </a:solidFill>
              </a:defRPr>
            </a:lvl2pPr>
            <a:lvl3pPr lvl="2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013" u="none" cap="none" strike="noStrike">
                <a:solidFill>
                  <a:schemeClr val="dk1"/>
                </a:solidFill>
              </a:defRPr>
            </a:lvl3pPr>
            <a:lvl4pPr lvl="3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4pPr>
            <a:lvl5pPr lvl="4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5pPr>
            <a:lvl6pPr lvl="5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900" u="none" cap="none" strike="noStrike">
                <a:solidFill>
                  <a:schemeClr val="dk1"/>
                </a:solidFill>
              </a:defRPr>
            </a:lvl6pPr>
            <a:lvl7pPr lvl="6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7pPr>
            <a:lvl8pPr lvl="7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8pPr>
            <a:lvl9pPr lvl="8" marR="0" algn="ctr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rk with Light Banner">
  <p:cSld name="Dark with Light Banner">
    <p:bg>
      <p:bgPr>
        <a:solidFill>
          <a:srgbClr val="FFFFFF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7"/>
          <p:cNvSpPr txBox="1"/>
          <p:nvPr>
            <p:ph type="title"/>
          </p:nvPr>
        </p:nvSpPr>
        <p:spPr>
          <a:xfrm>
            <a:off x="304800" y="304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>
  <p:cSld name="Title Slide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700" scaled="0"/>
        </a:gra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9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25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9"/>
          <p:cNvSpPr txBox="1"/>
          <p:nvPr>
            <p:ph idx="1" type="body"/>
          </p:nvPr>
        </p:nvSpPr>
        <p:spPr>
          <a:xfrm>
            <a:off x="516095" y="2187863"/>
            <a:ext cx="39711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0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b="0" sz="1200">
                <a:solidFill>
                  <a:srgbClr val="FFFFFF"/>
                </a:solidFill>
              </a:defRPr>
            </a:lvl2pPr>
            <a:lvl3pPr indent="-2286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indent="-2286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alibri"/>
              <a:buNone/>
              <a:defRPr>
                <a:solidFill>
                  <a:schemeClr val="lt2"/>
                </a:solidFill>
              </a:defRPr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solidFill>
                  <a:schemeClr val="lt2"/>
                </a:solidFill>
              </a:defRPr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54" name="Google Shape;254;p49"/>
          <p:cNvSpPr txBox="1"/>
          <p:nvPr>
            <p:ph type="title"/>
          </p:nvPr>
        </p:nvSpPr>
        <p:spPr>
          <a:xfrm>
            <a:off x="827699" y="898516"/>
            <a:ext cx="3552300" cy="12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pic>
        <p:nvPicPr>
          <p:cNvPr id="255" name="Google Shape;25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5200" y="4320450"/>
            <a:ext cx="2157801" cy="4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Dark" showMasterSp="0">
  <p:cSld name="Title and Content Dark">
    <p:bg>
      <p:bgPr>
        <a:solidFill>
          <a:srgbClr val="09287D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0"/>
          <p:cNvSpPr txBox="1"/>
          <p:nvPr>
            <p:ph idx="1" type="body"/>
          </p:nvPr>
        </p:nvSpPr>
        <p:spPr>
          <a:xfrm>
            <a:off x="374903" y="1152672"/>
            <a:ext cx="8385000" cy="3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8" name="Google Shape;258;p50"/>
          <p:cNvSpPr txBox="1"/>
          <p:nvPr>
            <p:ph type="title"/>
          </p:nvPr>
        </p:nvSpPr>
        <p:spPr>
          <a:xfrm>
            <a:off x="304801" y="304804"/>
            <a:ext cx="83799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259" name="Google Shape;25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0" name="Google Shape;260;p50"/>
          <p:cNvCxnSpPr/>
          <p:nvPr/>
        </p:nvCxnSpPr>
        <p:spPr>
          <a:xfrm>
            <a:off x="0" y="957325"/>
            <a:ext cx="8838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1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" showMasterSp="0">
  <p:cSld name="Final Word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52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52"/>
          <p:cNvSpPr txBox="1"/>
          <p:nvPr>
            <p:ph idx="1" type="body"/>
          </p:nvPr>
        </p:nvSpPr>
        <p:spPr>
          <a:xfrm>
            <a:off x="-5" y="139790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5715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6" name="Google Shape;266;p52"/>
          <p:cNvSpPr txBox="1"/>
          <p:nvPr>
            <p:ph idx="2" type="body"/>
          </p:nvPr>
        </p:nvSpPr>
        <p:spPr>
          <a:xfrm>
            <a:off x="281750" y="3470650"/>
            <a:ext cx="3738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​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267" name="Google Shape;267;p52"/>
          <p:cNvCxnSpPr/>
          <p:nvPr/>
        </p:nvCxnSpPr>
        <p:spPr>
          <a:xfrm>
            <a:off x="448603" y="227752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8" name="Google Shape;26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282573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2"/>
          <p:cNvSpPr txBox="1"/>
          <p:nvPr/>
        </p:nvSpPr>
        <p:spPr>
          <a:xfrm>
            <a:off x="6442645" y="3241720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70" name="Google Shape;270;p52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4910" y="3673833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52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6624" y="3658318"/>
            <a:ext cx="20286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5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4891" y="3659989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5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38990" y="3655838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 1" showMasterSp="0">
  <p:cSld name="Final Word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775"/>
            <a:ext cx="9144002" cy="5177929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>
            <p:ph idx="1" type="body"/>
          </p:nvPr>
        </p:nvSpPr>
        <p:spPr>
          <a:xfrm>
            <a:off x="-5" y="125175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5715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rtl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rtl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40" name="Google Shape;4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841961"/>
            <a:ext cx="1830750" cy="1520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" name="Google Shape;41;p6"/>
          <p:cNvGrpSpPr/>
          <p:nvPr/>
        </p:nvGrpSpPr>
        <p:grpSpPr>
          <a:xfrm>
            <a:off x="6442645" y="3801107"/>
            <a:ext cx="1739100" cy="615063"/>
            <a:chOff x="2643450" y="3889817"/>
            <a:chExt cx="1739100" cy="615063"/>
          </a:xfrm>
        </p:grpSpPr>
        <p:sp>
          <p:nvSpPr>
            <p:cNvPr id="42" name="Google Shape;42;p6"/>
            <p:cNvSpPr txBox="1"/>
            <p:nvPr/>
          </p:nvSpPr>
          <p:spPr>
            <a:xfrm>
              <a:off x="2643450" y="3889817"/>
              <a:ext cx="1739100" cy="41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en" sz="1200" u="none" cap="none" strike="noStrike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Follow us on:</a:t>
              </a:r>
              <a:endParaRPr sz="1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43" name="Google Shape;43;p6">
              <a:hlinkClick r:id="rId4"/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824853" y="4309355"/>
              <a:ext cx="163267" cy="1657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Google Shape;44;p6">
              <a:hlinkClick r:id="rId6"/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394826" y="4343909"/>
              <a:ext cx="196779" cy="1312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" name="Google Shape;45;p6">
              <a:hlinkClick r:id="rId8"/>
            </p:cNvPr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093074" y="4327628"/>
              <a:ext cx="196799" cy="1602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" name="Google Shape;46;p6">
              <a:hlinkClick r:id="rId10"/>
            </p:cNvPr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3998292" y="4306415"/>
              <a:ext cx="202861" cy="1967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Google Shape;47;p6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3696559" y="4308086"/>
              <a:ext cx="196780" cy="19679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 1" showMasterSp="0">
  <p:cSld name="Final Word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53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53"/>
          <p:cNvSpPr txBox="1"/>
          <p:nvPr>
            <p:ph idx="1" type="body"/>
          </p:nvPr>
        </p:nvSpPr>
        <p:spPr>
          <a:xfrm>
            <a:off x="-5" y="125175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5715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277" name="Google Shape;27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282573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53"/>
          <p:cNvSpPr txBox="1"/>
          <p:nvPr/>
        </p:nvSpPr>
        <p:spPr>
          <a:xfrm>
            <a:off x="6442645" y="3241720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79" name="Google Shape;279;p5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4910" y="3673833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5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6624" y="3658318"/>
            <a:ext cx="20286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5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4891" y="3659989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5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38990" y="3655838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 1 1" showMasterSp="0">
  <p:cSld name="Final Word_1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54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621" y="1282561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4"/>
          <p:cNvSpPr txBox="1"/>
          <p:nvPr/>
        </p:nvSpPr>
        <p:spPr>
          <a:xfrm>
            <a:off x="3702445" y="3241707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87" name="Google Shape;287;p5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4710" y="3673821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5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06424" y="3658306"/>
            <a:ext cx="202861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5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04691" y="3659977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5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98790" y="3655825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5"/>
          <p:cNvSpPr txBox="1"/>
          <p:nvPr>
            <p:ph idx="1" type="body"/>
          </p:nvPr>
        </p:nvSpPr>
        <p:spPr>
          <a:xfrm>
            <a:off x="298700" y="1169225"/>
            <a:ext cx="8385000" cy="3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3" name="Google Shape;293;p55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bg>
      <p:bgPr>
        <a:solidFill>
          <a:srgbClr val="09287D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6"/>
          <p:cNvSpPr txBox="1"/>
          <p:nvPr>
            <p:ph idx="1" type="body"/>
          </p:nvPr>
        </p:nvSpPr>
        <p:spPr>
          <a:xfrm>
            <a:off x="304950" y="2629938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296" name="Google Shape;296;p56"/>
          <p:cNvSpPr txBox="1"/>
          <p:nvPr>
            <p:ph type="title"/>
          </p:nvPr>
        </p:nvSpPr>
        <p:spPr>
          <a:xfrm>
            <a:off x="304800" y="1103553"/>
            <a:ext cx="52614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0" sz="3000" cap="none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56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98" name="Google Shape;298;p56"/>
          <p:cNvCxnSpPr/>
          <p:nvPr/>
        </p:nvCxnSpPr>
        <p:spPr>
          <a:xfrm>
            <a:off x="304799" y="243867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99" name="Google Shape;299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ered Section Header" showMasterSp="0">
  <p:cSld name="Section Header_1">
    <p:bg>
      <p:bgPr>
        <a:solidFill>
          <a:srgbClr val="09287D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7"/>
          <p:cNvSpPr txBox="1"/>
          <p:nvPr>
            <p:ph type="title"/>
          </p:nvPr>
        </p:nvSpPr>
        <p:spPr>
          <a:xfrm>
            <a:off x="3592325" y="1945740"/>
            <a:ext cx="52614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i="0" cap="none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57"/>
          <p:cNvSpPr txBox="1"/>
          <p:nvPr>
            <p:ph idx="1" type="body"/>
          </p:nvPr>
        </p:nvSpPr>
        <p:spPr>
          <a:xfrm>
            <a:off x="3592475" y="2798150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indent="-3429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3pPr>
            <a:lvl4pPr indent="-3429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03" name="Google Shape;303;p57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4" name="Google Shape;304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57"/>
          <p:cNvSpPr/>
          <p:nvPr/>
        </p:nvSpPr>
        <p:spPr>
          <a:xfrm>
            <a:off x="-24925" y="2052425"/>
            <a:ext cx="3315300" cy="103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 Content ">
  <p:cSld name="2 Column Content 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8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58"/>
          <p:cNvSpPr txBox="1"/>
          <p:nvPr>
            <p:ph idx="1" type="body"/>
          </p:nvPr>
        </p:nvSpPr>
        <p:spPr>
          <a:xfrm>
            <a:off x="301875" y="1154460"/>
            <a:ext cx="4092600" cy="31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09" name="Google Shape;309;p58"/>
          <p:cNvSpPr txBox="1"/>
          <p:nvPr>
            <p:ph idx="2" type="body"/>
          </p:nvPr>
        </p:nvSpPr>
        <p:spPr>
          <a:xfrm>
            <a:off x="4593473" y="1152550"/>
            <a:ext cx="4096500" cy="31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 Content ">
  <p:cSld name="3 Column Content 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9"/>
          <p:cNvSpPr txBox="1"/>
          <p:nvPr>
            <p:ph idx="1" type="body"/>
          </p:nvPr>
        </p:nvSpPr>
        <p:spPr>
          <a:xfrm>
            <a:off x="301875" y="1156675"/>
            <a:ext cx="2676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12" name="Google Shape;312;p59"/>
          <p:cNvSpPr txBox="1"/>
          <p:nvPr>
            <p:ph idx="2" type="body"/>
          </p:nvPr>
        </p:nvSpPr>
        <p:spPr>
          <a:xfrm>
            <a:off x="3159248" y="1156675"/>
            <a:ext cx="2670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3" name="Google Shape;313;p59"/>
          <p:cNvSpPr txBox="1"/>
          <p:nvPr>
            <p:ph idx="3" type="body"/>
          </p:nvPr>
        </p:nvSpPr>
        <p:spPr>
          <a:xfrm>
            <a:off x="6013575" y="1156675"/>
            <a:ext cx="2673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4" name="Google Shape;314;p59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0"/>
          <p:cNvSpPr txBox="1"/>
          <p:nvPr>
            <p:ph idx="1" type="body"/>
          </p:nvPr>
        </p:nvSpPr>
        <p:spPr>
          <a:xfrm>
            <a:off x="374904" y="1292382"/>
            <a:ext cx="4092600" cy="27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17" name="Google Shape;317;p60"/>
          <p:cNvSpPr txBox="1"/>
          <p:nvPr>
            <p:ph idx="2" type="body"/>
          </p:nvPr>
        </p:nvSpPr>
        <p:spPr>
          <a:xfrm>
            <a:off x="4666488" y="1290796"/>
            <a:ext cx="40965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18" name="Google Shape;318;p60"/>
          <p:cNvSpPr txBox="1"/>
          <p:nvPr>
            <p:ph idx="3" type="body"/>
          </p:nvPr>
        </p:nvSpPr>
        <p:spPr>
          <a:xfrm>
            <a:off x="381000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19" name="Google Shape;319;p60"/>
          <p:cNvSpPr txBox="1"/>
          <p:nvPr>
            <p:ph idx="4" type="body"/>
          </p:nvPr>
        </p:nvSpPr>
        <p:spPr>
          <a:xfrm>
            <a:off x="4668794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20" name="Google Shape;320;p60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with Photo">
  <p:cSld name="Bullet with Photo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1"/>
          <p:cNvSpPr txBox="1"/>
          <p:nvPr>
            <p:ph idx="1" type="body"/>
          </p:nvPr>
        </p:nvSpPr>
        <p:spPr>
          <a:xfrm>
            <a:off x="297825" y="1165835"/>
            <a:ext cx="4812900" cy="31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23" name="Google Shape;323;p61"/>
          <p:cNvSpPr/>
          <p:nvPr>
            <p:ph idx="2" type="pic"/>
          </p:nvPr>
        </p:nvSpPr>
        <p:spPr>
          <a:xfrm>
            <a:off x="5298199" y="1165225"/>
            <a:ext cx="3387600" cy="31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4" name="Google Shape;324;p61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llout">
  <p:cSld name="Content with Callout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2"/>
          <p:cNvSpPr txBox="1"/>
          <p:nvPr>
            <p:ph idx="1" type="body"/>
          </p:nvPr>
        </p:nvSpPr>
        <p:spPr>
          <a:xfrm>
            <a:off x="297775" y="1157169"/>
            <a:ext cx="50004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27" name="Google Shape;327;p62"/>
          <p:cNvSpPr txBox="1"/>
          <p:nvPr>
            <p:ph idx="2" type="body"/>
          </p:nvPr>
        </p:nvSpPr>
        <p:spPr>
          <a:xfrm>
            <a:off x="5828375" y="1152525"/>
            <a:ext cx="28575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>
                <a:solidFill>
                  <a:schemeClr val="accen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/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/>
            </a:lvl3pPr>
            <a:lvl4pPr indent="-304800" lvl="3" marL="18288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1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28" name="Google Shape;328;p62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idx="1" type="body"/>
          </p:nvPr>
        </p:nvSpPr>
        <p:spPr>
          <a:xfrm>
            <a:off x="298700" y="1169225"/>
            <a:ext cx="8385000" cy="3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4"/>
          <p:cNvSpPr txBox="1"/>
          <p:nvPr>
            <p:ph idx="1" type="body"/>
          </p:nvPr>
        </p:nvSpPr>
        <p:spPr>
          <a:xfrm>
            <a:off x="2927372" y="627515"/>
            <a:ext cx="5518200" cy="3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381000" lvl="0" marL="45720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400"/>
              <a:buAutoNum type="arabicPeriod"/>
              <a:defRPr i="0" sz="2400"/>
            </a:lvl1pPr>
            <a:lvl2pPr indent="-228600" lvl="1" marL="914400" marR="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Clr>
                <a:srgbClr val="FBC37B"/>
              </a:buClr>
              <a:buSzPts val="2400"/>
              <a:buNone/>
              <a:defRPr sz="2400">
                <a:solidFill>
                  <a:srgbClr val="FBC37B"/>
                </a:solidFill>
              </a:defRPr>
            </a:lvl2pPr>
            <a:lvl3pPr indent="-381000" lvl="2" marL="137160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4290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800"/>
              <a:buNone/>
              <a:defRPr/>
            </a:lvl9pPr>
          </a:lstStyle>
          <a:p/>
        </p:txBody>
      </p:sp>
      <p:cxnSp>
        <p:nvCxnSpPr>
          <p:cNvPr id="333" name="Google Shape;333;p64"/>
          <p:cNvCxnSpPr/>
          <p:nvPr/>
        </p:nvCxnSpPr>
        <p:spPr>
          <a:xfrm>
            <a:off x="2362339" y="641350"/>
            <a:ext cx="0" cy="3617400"/>
          </a:xfrm>
          <a:prstGeom prst="straightConnector1">
            <a:avLst/>
          </a:prstGeom>
          <a:noFill/>
          <a:ln cap="rnd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34" name="Google Shape;334;p64"/>
          <p:cNvGrpSpPr/>
          <p:nvPr/>
        </p:nvGrpSpPr>
        <p:grpSpPr>
          <a:xfrm>
            <a:off x="2161780" y="2249522"/>
            <a:ext cx="415500" cy="415500"/>
            <a:chOff x="5433221" y="2429865"/>
            <a:chExt cx="415500" cy="415500"/>
          </a:xfrm>
        </p:grpSpPr>
        <p:sp>
          <p:nvSpPr>
            <p:cNvPr id="335" name="Google Shape;335;p64"/>
            <p:cNvSpPr/>
            <p:nvPr/>
          </p:nvSpPr>
          <p:spPr>
            <a:xfrm>
              <a:off x="5433221" y="2429865"/>
              <a:ext cx="415500" cy="415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64"/>
            <p:cNvSpPr/>
            <p:nvPr/>
          </p:nvSpPr>
          <p:spPr>
            <a:xfrm>
              <a:off x="5474670" y="2471314"/>
              <a:ext cx="332400" cy="332400"/>
            </a:xfrm>
            <a:prstGeom prst="ellipse">
              <a:avLst/>
            </a:prstGeom>
            <a:solidFill>
              <a:srgbClr val="09287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64"/>
            <p:cNvSpPr/>
            <p:nvPr/>
          </p:nvSpPr>
          <p:spPr>
            <a:xfrm rot="-8100000">
              <a:off x="5533126" y="2551552"/>
              <a:ext cx="171827" cy="171827"/>
            </a:xfrm>
            <a:prstGeom prst="corner">
              <a:avLst>
                <a:gd fmla="val 33114" name="adj1"/>
                <a:gd fmla="val 33114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8" name="Google Shape;338;p64"/>
          <p:cNvSpPr/>
          <p:nvPr/>
        </p:nvSpPr>
        <p:spPr>
          <a:xfrm>
            <a:off x="326474" y="2164575"/>
            <a:ext cx="177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rPr>
              <a:t>Agenda</a:t>
            </a:r>
            <a:endParaRPr b="1" i="0" sz="3000" cap="none">
              <a:solidFill>
                <a:srgbClr val="09287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39" name="Google Shape;339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1" name="Google Shape;341;p65"/>
          <p:cNvCxnSpPr/>
          <p:nvPr/>
        </p:nvCxnSpPr>
        <p:spPr>
          <a:xfrm rot="10800000">
            <a:off x="755850" y="933225"/>
            <a:ext cx="3438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42" name="Google Shape;342;p65"/>
          <p:cNvCxnSpPr/>
          <p:nvPr/>
        </p:nvCxnSpPr>
        <p:spPr>
          <a:xfrm rot="10800000">
            <a:off x="4948663" y="925181"/>
            <a:ext cx="34248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3" name="Google Shape;343;p65"/>
          <p:cNvSpPr txBox="1"/>
          <p:nvPr>
            <p:ph idx="1" type="body"/>
          </p:nvPr>
        </p:nvSpPr>
        <p:spPr>
          <a:xfrm>
            <a:off x="755525" y="1336100"/>
            <a:ext cx="7617900" cy="20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>
                <a:solidFill>
                  <a:schemeClr val="dk1"/>
                </a:solidFill>
              </a:defRPr>
            </a:lvl1pPr>
            <a:lvl2pPr indent="-342900" lvl="1" marL="91440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344" name="Google Shape;344;p65"/>
          <p:cNvCxnSpPr/>
          <p:nvPr/>
        </p:nvCxnSpPr>
        <p:spPr>
          <a:xfrm rot="10800000">
            <a:off x="1829742" y="3523657"/>
            <a:ext cx="5484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5" name="Google Shape;345;p65"/>
          <p:cNvSpPr txBox="1"/>
          <p:nvPr>
            <p:ph idx="2" type="body"/>
          </p:nvPr>
        </p:nvSpPr>
        <p:spPr>
          <a:xfrm>
            <a:off x="1829658" y="3607954"/>
            <a:ext cx="548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​"/>
              <a:defRPr b="1"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ctr">
              <a:lnSpc>
                <a:spcPct val="95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0" sz="1400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46" name="Google Shape;346;p65"/>
          <p:cNvSpPr/>
          <p:nvPr/>
        </p:nvSpPr>
        <p:spPr>
          <a:xfrm>
            <a:off x="4278163" y="630881"/>
            <a:ext cx="588600" cy="588600"/>
          </a:xfrm>
          <a:prstGeom prst="ellipse">
            <a:avLst/>
          </a:prstGeom>
          <a:solidFill>
            <a:srgbClr val="09287D"/>
          </a:solidFill>
          <a:ln cap="flat" cmpd="sng" w="3810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9287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7" name="Google Shape;347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65"/>
          <p:cNvSpPr/>
          <p:nvPr/>
        </p:nvSpPr>
        <p:spPr>
          <a:xfrm>
            <a:off x="4291359" y="630871"/>
            <a:ext cx="5613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b="1" sz="66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MASTER LAYOUT">
  <p:cSld name="FINAL MASTER LAYOUT">
    <p:bg>
      <p:bgPr>
        <a:solidFill>
          <a:schemeClr val="dk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125875"/>
              </a:gs>
              <a:gs pos="99000">
                <a:schemeClr val="accent6"/>
              </a:gs>
              <a:gs pos="100000">
                <a:schemeClr val="accent6"/>
              </a:gs>
            </a:gsLst>
            <a:lin ang="18900044" scaled="0"/>
          </a:gradFill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66"/>
          <p:cNvSpPr txBox="1"/>
          <p:nvPr/>
        </p:nvSpPr>
        <p:spPr>
          <a:xfrm>
            <a:off x="911225" y="1186756"/>
            <a:ext cx="7318500" cy="2769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Delete Rogue Slide Masters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that appear after this slide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Do Not use this slide for Layouts</a:t>
            </a:r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1_Title Slide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8"/>
          <p:cNvSpPr txBox="1"/>
          <p:nvPr>
            <p:ph type="ctrTitle"/>
          </p:nvPr>
        </p:nvSpPr>
        <p:spPr>
          <a:xfrm>
            <a:off x="685800" y="2025198"/>
            <a:ext cx="7772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3375" u="none" cap="none" strike="noStrike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55" name="Google Shape;355;p68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0" sz="1350" u="none" cap="none" strike="noStrike">
                <a:solidFill>
                  <a:schemeClr val="dk1"/>
                </a:solidFill>
              </a:defRPr>
            </a:lvl1pPr>
            <a:lvl2pPr lvl="1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125" u="none" cap="none" strike="noStrike">
                <a:solidFill>
                  <a:schemeClr val="dk1"/>
                </a:solidFill>
              </a:defRPr>
            </a:lvl2pPr>
            <a:lvl3pPr lvl="2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013" u="none" cap="none" strike="noStrike">
                <a:solidFill>
                  <a:schemeClr val="dk1"/>
                </a:solidFill>
              </a:defRPr>
            </a:lvl3pPr>
            <a:lvl4pPr lvl="3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4pPr>
            <a:lvl5pPr lvl="4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5pPr>
            <a:lvl6pPr lvl="5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900" u="none" cap="none" strike="noStrike">
                <a:solidFill>
                  <a:schemeClr val="dk1"/>
                </a:solidFill>
              </a:defRPr>
            </a:lvl6pPr>
            <a:lvl7pPr lvl="6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7pPr>
            <a:lvl8pPr lvl="7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8pPr>
            <a:lvl9pPr lvl="8" marR="0" algn="ctr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rk with Light Banner">
  <p:cSld name="Dark with Light Banner">
    <p:bg>
      <p:bgPr>
        <a:solidFill>
          <a:srgbClr val="FFFFFF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9"/>
          <p:cNvSpPr txBox="1"/>
          <p:nvPr>
            <p:ph type="title"/>
          </p:nvPr>
        </p:nvSpPr>
        <p:spPr>
          <a:xfrm>
            <a:off x="304800" y="304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>
  <p:cSld name="Title Slide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700" scaled="0"/>
        </a:gra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71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25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71"/>
          <p:cNvSpPr txBox="1"/>
          <p:nvPr>
            <p:ph idx="1" type="body"/>
          </p:nvPr>
        </p:nvSpPr>
        <p:spPr>
          <a:xfrm>
            <a:off x="516095" y="2187863"/>
            <a:ext cx="39711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0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b="0" sz="1200">
                <a:solidFill>
                  <a:srgbClr val="FFFFFF"/>
                </a:solidFill>
              </a:defRPr>
            </a:lvl2pPr>
            <a:lvl3pPr indent="-2286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indent="-2286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alibri"/>
              <a:buNone/>
              <a:defRPr>
                <a:solidFill>
                  <a:schemeClr val="lt2"/>
                </a:solidFill>
              </a:defRPr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solidFill>
                  <a:schemeClr val="lt2"/>
                </a:solidFill>
              </a:defRPr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368" name="Google Shape;368;p71"/>
          <p:cNvSpPr txBox="1"/>
          <p:nvPr>
            <p:ph type="title"/>
          </p:nvPr>
        </p:nvSpPr>
        <p:spPr>
          <a:xfrm>
            <a:off x="827699" y="898516"/>
            <a:ext cx="3552300" cy="12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pic>
        <p:nvPicPr>
          <p:cNvPr id="369" name="Google Shape;36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5200" y="4320450"/>
            <a:ext cx="2157801" cy="4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Dark" showMasterSp="0">
  <p:cSld name="Title and Content Dark">
    <p:bg>
      <p:bgPr>
        <a:solidFill>
          <a:srgbClr val="09287D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72"/>
          <p:cNvSpPr txBox="1"/>
          <p:nvPr>
            <p:ph idx="1" type="body"/>
          </p:nvPr>
        </p:nvSpPr>
        <p:spPr>
          <a:xfrm>
            <a:off x="374903" y="1152672"/>
            <a:ext cx="8385000" cy="3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2" name="Google Shape;372;p72"/>
          <p:cNvSpPr txBox="1"/>
          <p:nvPr>
            <p:ph type="title"/>
          </p:nvPr>
        </p:nvSpPr>
        <p:spPr>
          <a:xfrm>
            <a:off x="304801" y="304804"/>
            <a:ext cx="83799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373" name="Google Shape;373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4" name="Google Shape;374;p72"/>
          <p:cNvCxnSpPr/>
          <p:nvPr/>
        </p:nvCxnSpPr>
        <p:spPr>
          <a:xfrm>
            <a:off x="0" y="957325"/>
            <a:ext cx="8838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3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04950" y="2629938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type="title"/>
          </p:nvPr>
        </p:nvSpPr>
        <p:spPr>
          <a:xfrm>
            <a:off x="304800" y="1103553"/>
            <a:ext cx="52614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0" sz="3000" cap="none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5" name="Google Shape;55;p8"/>
          <p:cNvCxnSpPr/>
          <p:nvPr/>
        </p:nvCxnSpPr>
        <p:spPr>
          <a:xfrm>
            <a:off x="304799" y="243867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6" name="Google Shape;5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" showMasterSp="0">
  <p:cSld name="Final Word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74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74"/>
          <p:cNvSpPr txBox="1"/>
          <p:nvPr>
            <p:ph idx="1" type="body"/>
          </p:nvPr>
        </p:nvSpPr>
        <p:spPr>
          <a:xfrm>
            <a:off x="-5" y="139790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5715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0" name="Google Shape;380;p74"/>
          <p:cNvSpPr txBox="1"/>
          <p:nvPr>
            <p:ph idx="2" type="body"/>
          </p:nvPr>
        </p:nvSpPr>
        <p:spPr>
          <a:xfrm>
            <a:off x="281750" y="3470650"/>
            <a:ext cx="3738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​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381" name="Google Shape;381;p74"/>
          <p:cNvCxnSpPr/>
          <p:nvPr/>
        </p:nvCxnSpPr>
        <p:spPr>
          <a:xfrm>
            <a:off x="448603" y="227752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82" name="Google Shape;382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282573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74"/>
          <p:cNvSpPr txBox="1"/>
          <p:nvPr/>
        </p:nvSpPr>
        <p:spPr>
          <a:xfrm>
            <a:off x="6442645" y="3241720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84" name="Google Shape;384;p7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4910" y="3673833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7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6624" y="3658318"/>
            <a:ext cx="20286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7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4891" y="3659989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7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38990" y="3655838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 1" showMasterSp="0">
  <p:cSld name="Final Word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75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75"/>
          <p:cNvSpPr txBox="1"/>
          <p:nvPr>
            <p:ph idx="1" type="body"/>
          </p:nvPr>
        </p:nvSpPr>
        <p:spPr>
          <a:xfrm>
            <a:off x="-5" y="125175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5715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391" name="Google Shape;391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282573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75"/>
          <p:cNvSpPr txBox="1"/>
          <p:nvPr/>
        </p:nvSpPr>
        <p:spPr>
          <a:xfrm>
            <a:off x="6442645" y="3241720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93" name="Google Shape;393;p75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4910" y="3673833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75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6624" y="3658318"/>
            <a:ext cx="20286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7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4891" y="3659989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7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38990" y="3655838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 1 1" showMasterSp="0">
  <p:cSld name="Final Word_1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76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621" y="1282561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76"/>
          <p:cNvSpPr txBox="1"/>
          <p:nvPr/>
        </p:nvSpPr>
        <p:spPr>
          <a:xfrm>
            <a:off x="3702445" y="3241707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01" name="Google Shape;401;p76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4710" y="3673821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76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06424" y="3658306"/>
            <a:ext cx="202861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7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04691" y="3659977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7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98790" y="3655825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77"/>
          <p:cNvSpPr txBox="1"/>
          <p:nvPr>
            <p:ph idx="1" type="body"/>
          </p:nvPr>
        </p:nvSpPr>
        <p:spPr>
          <a:xfrm>
            <a:off x="298700" y="1169225"/>
            <a:ext cx="8385000" cy="3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7" name="Google Shape;407;p77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bg>
      <p:bgPr>
        <a:solidFill>
          <a:srgbClr val="09287D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8"/>
          <p:cNvSpPr txBox="1"/>
          <p:nvPr>
            <p:ph idx="1" type="body"/>
          </p:nvPr>
        </p:nvSpPr>
        <p:spPr>
          <a:xfrm>
            <a:off x="304950" y="2629938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10" name="Google Shape;410;p78"/>
          <p:cNvSpPr txBox="1"/>
          <p:nvPr>
            <p:ph type="title"/>
          </p:nvPr>
        </p:nvSpPr>
        <p:spPr>
          <a:xfrm>
            <a:off x="304800" y="1103553"/>
            <a:ext cx="52614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0" sz="3000" cap="none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78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412" name="Google Shape;412;p78"/>
          <p:cNvCxnSpPr/>
          <p:nvPr/>
        </p:nvCxnSpPr>
        <p:spPr>
          <a:xfrm>
            <a:off x="304799" y="243867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13" name="Google Shape;413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ered Section Header" showMasterSp="0">
  <p:cSld name="Section Header_1">
    <p:bg>
      <p:bgPr>
        <a:solidFill>
          <a:srgbClr val="09287D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9"/>
          <p:cNvSpPr txBox="1"/>
          <p:nvPr>
            <p:ph type="title"/>
          </p:nvPr>
        </p:nvSpPr>
        <p:spPr>
          <a:xfrm>
            <a:off x="3592325" y="1945740"/>
            <a:ext cx="52614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i="0" cap="none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79"/>
          <p:cNvSpPr txBox="1"/>
          <p:nvPr>
            <p:ph idx="1" type="body"/>
          </p:nvPr>
        </p:nvSpPr>
        <p:spPr>
          <a:xfrm>
            <a:off x="3592475" y="2798150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indent="-3429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3pPr>
            <a:lvl4pPr indent="-3429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17" name="Google Shape;417;p79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18" name="Google Shape;418;p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79"/>
          <p:cNvSpPr/>
          <p:nvPr/>
        </p:nvSpPr>
        <p:spPr>
          <a:xfrm>
            <a:off x="-24925" y="2052425"/>
            <a:ext cx="3315300" cy="103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 Content ">
  <p:cSld name="2 Column Content 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80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80"/>
          <p:cNvSpPr txBox="1"/>
          <p:nvPr>
            <p:ph idx="1" type="body"/>
          </p:nvPr>
        </p:nvSpPr>
        <p:spPr>
          <a:xfrm>
            <a:off x="301875" y="1154460"/>
            <a:ext cx="4092600" cy="31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23" name="Google Shape;423;p80"/>
          <p:cNvSpPr txBox="1"/>
          <p:nvPr>
            <p:ph idx="2" type="body"/>
          </p:nvPr>
        </p:nvSpPr>
        <p:spPr>
          <a:xfrm>
            <a:off x="4593473" y="1152550"/>
            <a:ext cx="4096500" cy="31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 Content ">
  <p:cSld name="3 Column Content 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81"/>
          <p:cNvSpPr txBox="1"/>
          <p:nvPr>
            <p:ph idx="1" type="body"/>
          </p:nvPr>
        </p:nvSpPr>
        <p:spPr>
          <a:xfrm>
            <a:off x="301875" y="1156675"/>
            <a:ext cx="2676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26" name="Google Shape;426;p81"/>
          <p:cNvSpPr txBox="1"/>
          <p:nvPr>
            <p:ph idx="2" type="body"/>
          </p:nvPr>
        </p:nvSpPr>
        <p:spPr>
          <a:xfrm>
            <a:off x="3159248" y="1156675"/>
            <a:ext cx="2670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7" name="Google Shape;427;p81"/>
          <p:cNvSpPr txBox="1"/>
          <p:nvPr>
            <p:ph idx="3" type="body"/>
          </p:nvPr>
        </p:nvSpPr>
        <p:spPr>
          <a:xfrm>
            <a:off x="6013575" y="1156675"/>
            <a:ext cx="2673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8" name="Google Shape;428;p81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82"/>
          <p:cNvSpPr txBox="1"/>
          <p:nvPr>
            <p:ph idx="1" type="body"/>
          </p:nvPr>
        </p:nvSpPr>
        <p:spPr>
          <a:xfrm>
            <a:off x="374904" y="1292382"/>
            <a:ext cx="4092600" cy="27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31" name="Google Shape;431;p82"/>
          <p:cNvSpPr txBox="1"/>
          <p:nvPr>
            <p:ph idx="2" type="body"/>
          </p:nvPr>
        </p:nvSpPr>
        <p:spPr>
          <a:xfrm>
            <a:off x="4666488" y="1290796"/>
            <a:ext cx="40965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32" name="Google Shape;432;p82"/>
          <p:cNvSpPr txBox="1"/>
          <p:nvPr>
            <p:ph idx="3" type="body"/>
          </p:nvPr>
        </p:nvSpPr>
        <p:spPr>
          <a:xfrm>
            <a:off x="381000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33" name="Google Shape;433;p82"/>
          <p:cNvSpPr txBox="1"/>
          <p:nvPr>
            <p:ph idx="4" type="body"/>
          </p:nvPr>
        </p:nvSpPr>
        <p:spPr>
          <a:xfrm>
            <a:off x="4668794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34" name="Google Shape;434;p82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with Photo">
  <p:cSld name="Bullet with Photo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83"/>
          <p:cNvSpPr txBox="1"/>
          <p:nvPr>
            <p:ph idx="1" type="body"/>
          </p:nvPr>
        </p:nvSpPr>
        <p:spPr>
          <a:xfrm>
            <a:off x="297825" y="1165835"/>
            <a:ext cx="4812900" cy="31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37" name="Google Shape;437;p83"/>
          <p:cNvSpPr/>
          <p:nvPr>
            <p:ph idx="2" type="pic"/>
          </p:nvPr>
        </p:nvSpPr>
        <p:spPr>
          <a:xfrm>
            <a:off x="5298199" y="1165225"/>
            <a:ext cx="3387600" cy="31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1" i="0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8" name="Google Shape;438;p83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ered Section Header" showMasterSp="0">
  <p:cSld name="Section Header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2"/>
            <a:ext cx="913656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 txBox="1"/>
          <p:nvPr>
            <p:ph type="title"/>
          </p:nvPr>
        </p:nvSpPr>
        <p:spPr>
          <a:xfrm>
            <a:off x="3592325" y="1945740"/>
            <a:ext cx="52614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i="0" cap="none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92475" y="2798150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indent="-342900" lvl="2" marL="1371600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3pPr>
            <a:lvl4pPr indent="-342900" lvl="3" marL="1828800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4pPr>
            <a:lvl5pPr indent="-228600" lvl="4" marL="2286000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rtl="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2" name="Google Shape;6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llout">
  <p:cSld name="Content with Callout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4"/>
          <p:cNvSpPr txBox="1"/>
          <p:nvPr>
            <p:ph idx="1" type="body"/>
          </p:nvPr>
        </p:nvSpPr>
        <p:spPr>
          <a:xfrm>
            <a:off x="297775" y="1157169"/>
            <a:ext cx="50004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41" name="Google Shape;441;p84"/>
          <p:cNvSpPr txBox="1"/>
          <p:nvPr>
            <p:ph idx="2" type="body"/>
          </p:nvPr>
        </p:nvSpPr>
        <p:spPr>
          <a:xfrm>
            <a:off x="5828375" y="1152525"/>
            <a:ext cx="2857500" cy="3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>
                <a:solidFill>
                  <a:schemeClr val="accen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/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/>
            </a:lvl3pPr>
            <a:lvl4pPr indent="-304800" lvl="3" marL="18288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1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42" name="Google Shape;442;p84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86"/>
          <p:cNvSpPr txBox="1"/>
          <p:nvPr>
            <p:ph idx="1" type="body"/>
          </p:nvPr>
        </p:nvSpPr>
        <p:spPr>
          <a:xfrm>
            <a:off x="2927372" y="627515"/>
            <a:ext cx="5518200" cy="3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381000" lvl="0" marL="45720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400"/>
              <a:buAutoNum type="arabicPeriod"/>
              <a:defRPr i="0" sz="2400"/>
            </a:lvl1pPr>
            <a:lvl2pPr indent="-228600" lvl="1" marL="914400" marR="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Clr>
                <a:srgbClr val="FBC37B"/>
              </a:buClr>
              <a:buSzPts val="2400"/>
              <a:buNone/>
              <a:defRPr sz="2400">
                <a:solidFill>
                  <a:srgbClr val="FBC37B"/>
                </a:solidFill>
              </a:defRPr>
            </a:lvl2pPr>
            <a:lvl3pPr indent="-381000" lvl="2" marL="1371600" algn="l">
              <a:lnSpc>
                <a:spcPct val="125000"/>
              </a:lnSpc>
              <a:spcBef>
                <a:spcPts val="140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4290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800"/>
              <a:buNone/>
              <a:defRPr/>
            </a:lvl9pPr>
          </a:lstStyle>
          <a:p/>
        </p:txBody>
      </p:sp>
      <p:cxnSp>
        <p:nvCxnSpPr>
          <p:cNvPr id="447" name="Google Shape;447;p86"/>
          <p:cNvCxnSpPr/>
          <p:nvPr/>
        </p:nvCxnSpPr>
        <p:spPr>
          <a:xfrm>
            <a:off x="2362339" y="641350"/>
            <a:ext cx="0" cy="3617400"/>
          </a:xfrm>
          <a:prstGeom prst="straightConnector1">
            <a:avLst/>
          </a:prstGeom>
          <a:noFill/>
          <a:ln cap="rnd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448" name="Google Shape;448;p86"/>
          <p:cNvGrpSpPr/>
          <p:nvPr/>
        </p:nvGrpSpPr>
        <p:grpSpPr>
          <a:xfrm>
            <a:off x="2161780" y="2249522"/>
            <a:ext cx="415500" cy="415500"/>
            <a:chOff x="5433221" y="2429865"/>
            <a:chExt cx="415500" cy="415500"/>
          </a:xfrm>
        </p:grpSpPr>
        <p:sp>
          <p:nvSpPr>
            <p:cNvPr id="449" name="Google Shape;449;p86"/>
            <p:cNvSpPr/>
            <p:nvPr/>
          </p:nvSpPr>
          <p:spPr>
            <a:xfrm>
              <a:off x="5433221" y="2429865"/>
              <a:ext cx="415500" cy="415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86"/>
            <p:cNvSpPr/>
            <p:nvPr/>
          </p:nvSpPr>
          <p:spPr>
            <a:xfrm>
              <a:off x="5474670" y="2471314"/>
              <a:ext cx="332400" cy="332400"/>
            </a:xfrm>
            <a:prstGeom prst="ellipse">
              <a:avLst/>
            </a:prstGeom>
            <a:solidFill>
              <a:srgbClr val="09287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86"/>
            <p:cNvSpPr/>
            <p:nvPr/>
          </p:nvSpPr>
          <p:spPr>
            <a:xfrm rot="-8100000">
              <a:off x="5533126" y="2551552"/>
              <a:ext cx="171827" cy="171827"/>
            </a:xfrm>
            <a:prstGeom prst="corner">
              <a:avLst>
                <a:gd fmla="val 33114" name="adj1"/>
                <a:gd fmla="val 33114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2" name="Google Shape;452;p86"/>
          <p:cNvSpPr/>
          <p:nvPr/>
        </p:nvSpPr>
        <p:spPr>
          <a:xfrm>
            <a:off x="326474" y="2164575"/>
            <a:ext cx="177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rPr>
              <a:t>Agenda</a:t>
            </a:r>
            <a:endParaRPr b="1" i="0" sz="3000" cap="none">
              <a:solidFill>
                <a:srgbClr val="09287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53" name="Google Shape;453;p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5" name="Google Shape;455;p87"/>
          <p:cNvCxnSpPr/>
          <p:nvPr/>
        </p:nvCxnSpPr>
        <p:spPr>
          <a:xfrm rot="10800000">
            <a:off x="755850" y="933225"/>
            <a:ext cx="3438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56" name="Google Shape;456;p87"/>
          <p:cNvCxnSpPr/>
          <p:nvPr/>
        </p:nvCxnSpPr>
        <p:spPr>
          <a:xfrm rot="10800000">
            <a:off x="4948663" y="925181"/>
            <a:ext cx="34248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57" name="Google Shape;457;p87"/>
          <p:cNvSpPr txBox="1"/>
          <p:nvPr>
            <p:ph idx="1" type="body"/>
          </p:nvPr>
        </p:nvSpPr>
        <p:spPr>
          <a:xfrm>
            <a:off x="755525" y="1336100"/>
            <a:ext cx="7617900" cy="20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>
                <a:solidFill>
                  <a:schemeClr val="dk1"/>
                </a:solidFill>
              </a:defRPr>
            </a:lvl1pPr>
            <a:lvl2pPr indent="-342900" lvl="1" marL="91440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458" name="Google Shape;458;p87"/>
          <p:cNvCxnSpPr/>
          <p:nvPr/>
        </p:nvCxnSpPr>
        <p:spPr>
          <a:xfrm rot="10800000">
            <a:off x="1829742" y="3523657"/>
            <a:ext cx="54846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59" name="Google Shape;459;p87"/>
          <p:cNvSpPr txBox="1"/>
          <p:nvPr>
            <p:ph idx="2" type="body"/>
          </p:nvPr>
        </p:nvSpPr>
        <p:spPr>
          <a:xfrm>
            <a:off x="1829658" y="3607954"/>
            <a:ext cx="548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​"/>
              <a:defRPr b="1"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ctr">
              <a:lnSpc>
                <a:spcPct val="95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0" sz="1400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60" name="Google Shape;460;p87"/>
          <p:cNvSpPr/>
          <p:nvPr/>
        </p:nvSpPr>
        <p:spPr>
          <a:xfrm>
            <a:off x="4278163" y="630881"/>
            <a:ext cx="588600" cy="588600"/>
          </a:xfrm>
          <a:prstGeom prst="ellipse">
            <a:avLst/>
          </a:prstGeom>
          <a:solidFill>
            <a:srgbClr val="09287D"/>
          </a:solidFill>
          <a:ln cap="flat" cmpd="sng" w="38100">
            <a:solidFill>
              <a:srgbClr val="09287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9287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1" name="Google Shape;461;p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87"/>
          <p:cNvSpPr/>
          <p:nvPr/>
        </p:nvSpPr>
        <p:spPr>
          <a:xfrm>
            <a:off x="4291359" y="630871"/>
            <a:ext cx="5613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b="1" sz="66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MASTER LAYOUT">
  <p:cSld name="FINAL MASTER LAYOUT">
    <p:bg>
      <p:bgPr>
        <a:solidFill>
          <a:schemeClr val="dk1"/>
        </a:solidFill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8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125875"/>
              </a:gs>
              <a:gs pos="99000">
                <a:schemeClr val="accent6"/>
              </a:gs>
              <a:gs pos="100000">
                <a:schemeClr val="accent6"/>
              </a:gs>
            </a:gsLst>
            <a:lin ang="18900044" scaled="0"/>
          </a:gradFill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88"/>
          <p:cNvSpPr txBox="1"/>
          <p:nvPr/>
        </p:nvSpPr>
        <p:spPr>
          <a:xfrm>
            <a:off x="911225" y="1186756"/>
            <a:ext cx="7318500" cy="2769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Delete Rogue Slide Masters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that appear after this slide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b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i="1" lang="en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Do Not use this slide for Layouts</a:t>
            </a:r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1_Title Slide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90"/>
          <p:cNvSpPr txBox="1"/>
          <p:nvPr>
            <p:ph type="ctrTitle"/>
          </p:nvPr>
        </p:nvSpPr>
        <p:spPr>
          <a:xfrm>
            <a:off x="685800" y="2025198"/>
            <a:ext cx="7772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3375" u="none" cap="none" strike="noStrike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b="1" sz="76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69" name="Google Shape;469;p90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0" sz="1350" u="none" cap="none" strike="noStrike">
                <a:solidFill>
                  <a:schemeClr val="dk1"/>
                </a:solidFill>
              </a:defRPr>
            </a:lvl1pPr>
            <a:lvl2pPr lvl="1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125" u="none" cap="none" strike="noStrike">
                <a:solidFill>
                  <a:schemeClr val="dk1"/>
                </a:solidFill>
              </a:defRPr>
            </a:lvl2pPr>
            <a:lvl3pPr lvl="2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1013" u="none" cap="none" strike="noStrike">
                <a:solidFill>
                  <a:schemeClr val="dk1"/>
                </a:solidFill>
              </a:defRPr>
            </a:lvl3pPr>
            <a:lvl4pPr lvl="3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4pPr>
            <a:lvl5pPr lvl="4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5pPr>
            <a:lvl6pPr lvl="5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900" u="none" cap="none" strike="noStrike">
                <a:solidFill>
                  <a:schemeClr val="dk1"/>
                </a:solidFill>
              </a:defRPr>
            </a:lvl6pPr>
            <a:lvl7pPr lvl="6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7pPr>
            <a:lvl8pPr lvl="7" marR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8pPr>
            <a:lvl9pPr lvl="8" marR="0" algn="ctr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b="1" i="0" sz="900" u="none" cap="none" strike="noStrike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transition spd="med">
    <p:fade thruBlk="1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rk with Light Banner">
  <p:cSld name="Dark with Light Banner">
    <p:bg>
      <p:bgPr>
        <a:solidFill>
          <a:srgbClr val="FFFFFF"/>
        </a:soli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91"/>
          <p:cNvSpPr txBox="1"/>
          <p:nvPr>
            <p:ph type="title"/>
          </p:nvPr>
        </p:nvSpPr>
        <p:spPr>
          <a:xfrm>
            <a:off x="304800" y="304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>
  <p:cSld name="Title Slide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700" scaled="0"/>
        </a:grad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480;p93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25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93"/>
          <p:cNvSpPr txBox="1"/>
          <p:nvPr>
            <p:ph idx="1" type="body"/>
          </p:nvPr>
        </p:nvSpPr>
        <p:spPr>
          <a:xfrm>
            <a:off x="516095" y="2187863"/>
            <a:ext cx="39711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0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b="0" sz="1200">
                <a:solidFill>
                  <a:srgbClr val="FFFFFF"/>
                </a:solidFill>
              </a:defRPr>
            </a:lvl2pPr>
            <a:lvl3pPr indent="-2286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indent="-2286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alibri"/>
              <a:buNone/>
              <a:defRPr>
                <a:solidFill>
                  <a:schemeClr val="lt2"/>
                </a:solidFill>
              </a:defRPr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solidFill>
                  <a:schemeClr val="lt2"/>
                </a:solidFill>
              </a:defRPr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482" name="Google Shape;482;p93"/>
          <p:cNvSpPr txBox="1"/>
          <p:nvPr>
            <p:ph type="title"/>
          </p:nvPr>
        </p:nvSpPr>
        <p:spPr>
          <a:xfrm>
            <a:off x="827699" y="898516"/>
            <a:ext cx="3552300" cy="12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ExtraBold"/>
              <a:buNone/>
              <a:defRPr sz="3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pic>
        <p:nvPicPr>
          <p:cNvPr id="483" name="Google Shape;483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5200" y="4320450"/>
            <a:ext cx="2157801" cy="4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Dark" showMasterSp="0">
  <p:cSld name="Title and Content Dark">
    <p:bg>
      <p:bgPr>
        <a:solidFill>
          <a:srgbClr val="09287D"/>
        </a:soli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94"/>
          <p:cNvSpPr txBox="1"/>
          <p:nvPr>
            <p:ph idx="1" type="body"/>
          </p:nvPr>
        </p:nvSpPr>
        <p:spPr>
          <a:xfrm>
            <a:off x="374903" y="1152672"/>
            <a:ext cx="8385000" cy="3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86" name="Google Shape;486;p94"/>
          <p:cNvSpPr txBox="1"/>
          <p:nvPr>
            <p:ph type="title"/>
          </p:nvPr>
        </p:nvSpPr>
        <p:spPr>
          <a:xfrm>
            <a:off x="304801" y="304804"/>
            <a:ext cx="83799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1"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487" name="Google Shape;487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8" name="Google Shape;488;p94"/>
          <p:cNvCxnSpPr/>
          <p:nvPr/>
        </p:nvCxnSpPr>
        <p:spPr>
          <a:xfrm>
            <a:off x="0" y="957325"/>
            <a:ext cx="8838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 Content ">
  <p:cSld name="2 Column Content 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" type="body"/>
          </p:nvPr>
        </p:nvSpPr>
        <p:spPr>
          <a:xfrm>
            <a:off x="301875" y="1154460"/>
            <a:ext cx="4092600" cy="31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2" type="body"/>
          </p:nvPr>
        </p:nvSpPr>
        <p:spPr>
          <a:xfrm>
            <a:off x="4593473" y="1152550"/>
            <a:ext cx="4096500" cy="31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95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" showMasterSp="0">
  <p:cSld name="Final Word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96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96"/>
          <p:cNvSpPr txBox="1"/>
          <p:nvPr>
            <p:ph idx="1" type="body"/>
          </p:nvPr>
        </p:nvSpPr>
        <p:spPr>
          <a:xfrm>
            <a:off x="-5" y="139790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indent="-5715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94" name="Google Shape;494;p96"/>
          <p:cNvSpPr txBox="1"/>
          <p:nvPr>
            <p:ph idx="2" type="body"/>
          </p:nvPr>
        </p:nvSpPr>
        <p:spPr>
          <a:xfrm>
            <a:off x="281750" y="3470650"/>
            <a:ext cx="3738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​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495" name="Google Shape;495;p96"/>
          <p:cNvCxnSpPr/>
          <p:nvPr/>
        </p:nvCxnSpPr>
        <p:spPr>
          <a:xfrm>
            <a:off x="448603" y="227752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96" name="Google Shape;496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282573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96"/>
          <p:cNvSpPr txBox="1"/>
          <p:nvPr/>
        </p:nvSpPr>
        <p:spPr>
          <a:xfrm>
            <a:off x="6442645" y="3241720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98" name="Google Shape;498;p96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4910" y="3673833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96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6624" y="3658318"/>
            <a:ext cx="20286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9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4891" y="3659989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9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38990" y="3655838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 1" showMasterSp="0">
  <p:cSld name="Final Word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97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97"/>
          <p:cNvSpPr txBox="1"/>
          <p:nvPr>
            <p:ph idx="1" type="body"/>
          </p:nvPr>
        </p:nvSpPr>
        <p:spPr>
          <a:xfrm>
            <a:off x="-5" y="1251752"/>
            <a:ext cx="48990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>
            <a:lvl1pPr indent="-5715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Char char="​"/>
              <a:defRPr sz="5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505" name="Google Shape;505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821" y="1282573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97"/>
          <p:cNvSpPr txBox="1"/>
          <p:nvPr/>
        </p:nvSpPr>
        <p:spPr>
          <a:xfrm>
            <a:off x="6442645" y="3241720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07" name="Google Shape;507;p97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4910" y="3673833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97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6624" y="3658318"/>
            <a:ext cx="20286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9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4891" y="3659989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9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38990" y="3655838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Word 1 1" showMasterSp="0">
  <p:cSld name="Final Word_1_1">
    <p:bg>
      <p:bgPr>
        <a:gradFill>
          <a:gsLst>
            <a:gs pos="0">
              <a:srgbClr val="09287D"/>
            </a:gs>
            <a:gs pos="100000">
              <a:srgbClr val="1084B7"/>
            </a:gs>
          </a:gsLst>
          <a:lin ang="5400012" scaled="0"/>
        </a:grad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Google Shape;512;p98"/>
          <p:cNvPicPr preferRelativeResize="0"/>
          <p:nvPr/>
        </p:nvPicPr>
        <p:blipFill rotWithShape="1">
          <a:blip r:embed="rId2">
            <a:alphaModFix/>
          </a:blip>
          <a:srcRect b="0" l="0" r="3614" t="0"/>
          <a:stretch/>
        </p:blipFill>
        <p:spPr>
          <a:xfrm>
            <a:off x="0" y="13"/>
            <a:ext cx="9144000" cy="514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621" y="1282561"/>
            <a:ext cx="1830750" cy="15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98"/>
          <p:cNvSpPr txBox="1"/>
          <p:nvPr/>
        </p:nvSpPr>
        <p:spPr>
          <a:xfrm>
            <a:off x="3702445" y="3241707"/>
            <a:ext cx="1739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Follow us on:</a:t>
            </a:r>
            <a:endParaRPr sz="1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15" name="Google Shape;515;p98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4710" y="3673821"/>
            <a:ext cx="163267" cy="16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98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06424" y="3658306"/>
            <a:ext cx="202861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9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04691" y="3659977"/>
            <a:ext cx="196780" cy="196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9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98790" y="3655825"/>
            <a:ext cx="205100" cy="2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99"/>
          <p:cNvSpPr txBox="1"/>
          <p:nvPr>
            <p:ph idx="1" type="body"/>
          </p:nvPr>
        </p:nvSpPr>
        <p:spPr>
          <a:xfrm>
            <a:off x="298700" y="1169225"/>
            <a:ext cx="8385000" cy="3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>
                <a:solidFill>
                  <a:srgbClr val="000000"/>
                </a:solidFill>
              </a:defRPr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21" name="Google Shape;521;p99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bg>
      <p:bgPr>
        <a:solidFill>
          <a:srgbClr val="09287D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00"/>
          <p:cNvSpPr txBox="1"/>
          <p:nvPr>
            <p:ph idx="1" type="body"/>
          </p:nvPr>
        </p:nvSpPr>
        <p:spPr>
          <a:xfrm>
            <a:off x="304950" y="2629938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24" name="Google Shape;524;p100"/>
          <p:cNvSpPr txBox="1"/>
          <p:nvPr>
            <p:ph type="title"/>
          </p:nvPr>
        </p:nvSpPr>
        <p:spPr>
          <a:xfrm>
            <a:off x="304800" y="1103553"/>
            <a:ext cx="52614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0" sz="3000" cap="none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5" name="Google Shape;525;p100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26" name="Google Shape;526;p100"/>
          <p:cNvCxnSpPr/>
          <p:nvPr/>
        </p:nvCxnSpPr>
        <p:spPr>
          <a:xfrm>
            <a:off x="304799" y="2438678"/>
            <a:ext cx="4118400" cy="0"/>
          </a:xfrm>
          <a:prstGeom prst="straightConnector1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27" name="Google Shape;527;p1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ered Section Header" showMasterSp="0">
  <p:cSld name="Section Header_1">
    <p:bg>
      <p:bgPr>
        <a:solidFill>
          <a:srgbClr val="09287D"/>
        </a:solid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01"/>
          <p:cNvSpPr txBox="1"/>
          <p:nvPr>
            <p:ph type="title"/>
          </p:nvPr>
        </p:nvSpPr>
        <p:spPr>
          <a:xfrm>
            <a:off x="3592325" y="1945740"/>
            <a:ext cx="52614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i="0" cap="none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101"/>
          <p:cNvSpPr txBox="1"/>
          <p:nvPr>
            <p:ph idx="1" type="body"/>
          </p:nvPr>
        </p:nvSpPr>
        <p:spPr>
          <a:xfrm>
            <a:off x="3592475" y="2798150"/>
            <a:ext cx="5261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Char char="​"/>
              <a:defRPr b="0" i="0" sz="2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indent="-342900" lvl="2" marL="1371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3pPr>
            <a:lvl4pPr indent="-342900" lvl="3" marL="18288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>
                <a:solidFill>
                  <a:srgbClr val="FFFFFF"/>
                </a:solidFill>
              </a:defRPr>
            </a:lvl4pPr>
            <a:lvl5pPr indent="-228600" lvl="4" marL="22860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indent="-228600" lvl="7" marL="365760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indent="-228600" lvl="8" marL="411480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31" name="Google Shape;531;p101"/>
          <p:cNvSpPr txBox="1"/>
          <p:nvPr/>
        </p:nvSpPr>
        <p:spPr>
          <a:xfrm>
            <a:off x="9123363" y="4875213"/>
            <a:ext cx="1842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32" name="Google Shape;532;p10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30181" y="4596569"/>
            <a:ext cx="1209024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101"/>
          <p:cNvSpPr/>
          <p:nvPr/>
        </p:nvSpPr>
        <p:spPr>
          <a:xfrm>
            <a:off x="-24925" y="2052425"/>
            <a:ext cx="3315300" cy="103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 Content ">
  <p:cSld name="2 Column Content 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102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102"/>
          <p:cNvSpPr txBox="1"/>
          <p:nvPr>
            <p:ph idx="1" type="body"/>
          </p:nvPr>
        </p:nvSpPr>
        <p:spPr>
          <a:xfrm>
            <a:off x="301875" y="1154460"/>
            <a:ext cx="4092600" cy="31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37" name="Google Shape;537;p102"/>
          <p:cNvSpPr txBox="1"/>
          <p:nvPr>
            <p:ph idx="2" type="body"/>
          </p:nvPr>
        </p:nvSpPr>
        <p:spPr>
          <a:xfrm>
            <a:off x="4593473" y="1152550"/>
            <a:ext cx="4096500" cy="31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 Content ">
  <p:cSld name="3 Column Content 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03"/>
          <p:cNvSpPr txBox="1"/>
          <p:nvPr>
            <p:ph idx="1" type="body"/>
          </p:nvPr>
        </p:nvSpPr>
        <p:spPr>
          <a:xfrm>
            <a:off x="301875" y="1156675"/>
            <a:ext cx="2676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40" name="Google Shape;540;p103"/>
          <p:cNvSpPr txBox="1"/>
          <p:nvPr>
            <p:ph idx="2" type="body"/>
          </p:nvPr>
        </p:nvSpPr>
        <p:spPr>
          <a:xfrm>
            <a:off x="3159248" y="1156675"/>
            <a:ext cx="2670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41" name="Google Shape;541;p103"/>
          <p:cNvSpPr txBox="1"/>
          <p:nvPr>
            <p:ph idx="3" type="body"/>
          </p:nvPr>
        </p:nvSpPr>
        <p:spPr>
          <a:xfrm>
            <a:off x="6013575" y="1156675"/>
            <a:ext cx="26733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42" name="Google Shape;542;p103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104"/>
          <p:cNvSpPr txBox="1"/>
          <p:nvPr>
            <p:ph idx="1" type="body"/>
          </p:nvPr>
        </p:nvSpPr>
        <p:spPr>
          <a:xfrm>
            <a:off x="374904" y="1292382"/>
            <a:ext cx="4092600" cy="27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45" name="Google Shape;545;p104"/>
          <p:cNvSpPr txBox="1"/>
          <p:nvPr>
            <p:ph idx="2" type="body"/>
          </p:nvPr>
        </p:nvSpPr>
        <p:spPr>
          <a:xfrm>
            <a:off x="4666488" y="1290796"/>
            <a:ext cx="40965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46" name="Google Shape;546;p104"/>
          <p:cNvSpPr txBox="1"/>
          <p:nvPr>
            <p:ph idx="3" type="body"/>
          </p:nvPr>
        </p:nvSpPr>
        <p:spPr>
          <a:xfrm>
            <a:off x="381000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47" name="Google Shape;547;p104"/>
          <p:cNvSpPr txBox="1"/>
          <p:nvPr>
            <p:ph idx="4" type="body"/>
          </p:nvPr>
        </p:nvSpPr>
        <p:spPr>
          <a:xfrm>
            <a:off x="4668794" y="898525"/>
            <a:ext cx="4092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algn="l">
              <a:lnSpc>
                <a:spcPct val="92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​"/>
              <a:defRPr b="1" i="0" sz="2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228600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indent="-228600" lvl="5" marL="2743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indent="-228600" lvl="6" marL="3200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7pPr>
            <a:lvl8pPr indent="-228600" lvl="7" marL="3657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8pPr>
            <a:lvl9pPr indent="-228600" lvl="8" marL="411480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rgbClr val="595959"/>
              </a:buClr>
              <a:buSzPts val="1800"/>
              <a:buNone/>
              <a:defRPr/>
            </a:lvl9pPr>
          </a:lstStyle>
          <a:p/>
        </p:txBody>
      </p:sp>
      <p:sp>
        <p:nvSpPr>
          <p:cNvPr id="548" name="Google Shape;548;p104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138888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  <p:extLst>
    <p:ext uri="{DCECCB84-F9BA-43D5-87BE-67443E8EF086}">
      <p15:sldGuideLst>
        <p15:guide id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theme" Target="../theme/theme5.xml"/><Relationship Id="rId25" Type="http://schemas.openxmlformats.org/officeDocument/2006/relationships/slideLayout" Target="../slideLayouts/slideLayout2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45.xml"/><Relationship Id="rId21" Type="http://schemas.openxmlformats.org/officeDocument/2006/relationships/slideLayout" Target="../slideLayouts/slideLayout44.xml"/><Relationship Id="rId23" Type="http://schemas.openxmlformats.org/officeDocument/2006/relationships/theme" Target="../theme/theme4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4.xml"/><Relationship Id="rId22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65.xml"/><Relationship Id="rId23" Type="http://schemas.openxmlformats.org/officeDocument/2006/relationships/theme" Target="../theme/theme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1.xml"/><Relationship Id="rId16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2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87.xml"/><Relationship Id="rId21" Type="http://schemas.openxmlformats.org/officeDocument/2006/relationships/slideLayout" Target="../slideLayouts/slideLayout86.xml"/><Relationship Id="rId23" Type="http://schemas.openxmlformats.org/officeDocument/2006/relationships/theme" Target="../theme/theme6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2.xml"/><Relationship Id="rId8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75.xml"/><Relationship Id="rId13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77.xml"/><Relationship Id="rId15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3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6.xml"/><Relationship Id="rId22" Type="http://schemas.openxmlformats.org/officeDocument/2006/relationships/slideLayout" Target="../slideLayouts/slideLayout108.xml"/><Relationship Id="rId21" Type="http://schemas.openxmlformats.org/officeDocument/2006/relationships/slideLayout" Target="../slideLayouts/slideLayout107.xml"/><Relationship Id="rId23" Type="http://schemas.openxmlformats.org/officeDocument/2006/relationships/theme" Target="../theme/theme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88.xml"/><Relationship Id="rId3" Type="http://schemas.openxmlformats.org/officeDocument/2006/relationships/slideLayout" Target="../slideLayouts/slideLayout89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Relationship Id="rId5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2.xml"/><Relationship Id="rId7" Type="http://schemas.openxmlformats.org/officeDocument/2006/relationships/slideLayout" Target="../slideLayouts/slideLayout93.xml"/><Relationship Id="rId8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9.xml"/><Relationship Id="rId12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101.xml"/><Relationship Id="rId14" Type="http://schemas.openxmlformats.org/officeDocument/2006/relationships/slideLayout" Target="../slideLayouts/slideLayout100.xml"/><Relationship Id="rId17" Type="http://schemas.openxmlformats.org/officeDocument/2006/relationships/slideLayout" Target="../slideLayouts/slideLayout103.xml"/><Relationship Id="rId16" Type="http://schemas.openxmlformats.org/officeDocument/2006/relationships/slideLayout" Target="../slideLayouts/slideLayout102.xml"/><Relationship Id="rId19" Type="http://schemas.openxmlformats.org/officeDocument/2006/relationships/slideLayout" Target="../slideLayouts/slideLayout105.xml"/><Relationship Id="rId18" Type="http://schemas.openxmlformats.org/officeDocument/2006/relationships/slideLayout" Target="../slideLayouts/slideLayout10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idx="1" type="body"/>
          </p:nvPr>
        </p:nvSpPr>
        <p:spPr>
          <a:xfrm>
            <a:off x="380100" y="1156025"/>
            <a:ext cx="83838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000"/>
              <a:buFont typeface="Poppins"/>
              <a:buChar char="​"/>
              <a:defRPr i="0" sz="2000" u="none" cap="none" strike="noStrike">
                <a:latin typeface="Poppins"/>
                <a:ea typeface="Poppins"/>
                <a:cs typeface="Poppins"/>
                <a:sym typeface="Poppins"/>
              </a:defRPr>
            </a:lvl1pPr>
            <a:lvl2pPr indent="-3302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Poppins"/>
              <a:buChar char="•"/>
              <a:defRPr i="0" sz="1600" u="none" cap="none" strike="noStrike"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Char char="•"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oppins"/>
              <a:buChar char="•"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Poppins"/>
              <a:buNone/>
              <a:defRPr i="0" sz="2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ppins"/>
              <a:buNone/>
              <a:defRPr b="1" i="0" sz="24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Poppins"/>
              <a:buNone/>
              <a:defRPr i="0" sz="1800" u="none" cap="none" strike="noStrike"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None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marR="0" rtl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200"/>
              <a:buFont typeface="Poppins"/>
              <a:buNone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marR="0" rtl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9287D"/>
              </a:buClr>
              <a:buSzPts val="1400"/>
              <a:buFont typeface="Poppins"/>
              <a:buNone/>
              <a:defRPr b="1" i="0" sz="24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/>
          <p:nvPr/>
        </p:nvSpPr>
        <p:spPr>
          <a:xfrm>
            <a:off x="628269" y="4643885"/>
            <a:ext cx="1878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© 20</a:t>
            </a:r>
            <a:r>
              <a:rPr lang="en" sz="6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24</a:t>
            </a: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 Tigera, Inc. Proprietary and Confidential</a:t>
            </a:r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301886" y="4622995"/>
            <a:ext cx="3264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b="0" i="0" sz="800" u="none" cap="none" strike="noStrike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" name="Google Shape;11;p1"/>
          <p:cNvCxnSpPr/>
          <p:nvPr/>
        </p:nvCxnSpPr>
        <p:spPr>
          <a:xfrm>
            <a:off x="0" y="806018"/>
            <a:ext cx="88380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0">
          <p15:clr>
            <a:srgbClr val="F26B43"/>
          </p15:clr>
        </p15:guide>
        <p15:guide id="2" pos="240">
          <p15:clr>
            <a:srgbClr val="F26B43"/>
          </p15:clr>
        </p15:guide>
        <p15:guide id="3" pos="2880">
          <p15:clr>
            <a:srgbClr val="547EBF"/>
          </p15:clr>
        </p15:guide>
        <p15:guide id="4" orient="horz" pos="80">
          <p15:clr>
            <a:srgbClr val="F26B43"/>
          </p15:clr>
        </p15:guide>
        <p15:guide id="5" orient="horz" pos="444">
          <p15:clr>
            <a:srgbClr val="A4A3A4"/>
          </p15:clr>
        </p15:guide>
        <p15:guide id="6" orient="horz" pos="566">
          <p15:clr>
            <a:srgbClr val="A4A3A4"/>
          </p15:clr>
        </p15:guide>
        <p15:guide id="7" orient="horz" pos="2836">
          <p15:clr>
            <a:srgbClr val="A4A3A4"/>
          </p15:clr>
        </p15:guide>
        <p15:guide id="8" orient="horz" pos="2988">
          <p15:clr>
            <a:srgbClr val="A4A3A4"/>
          </p15:clr>
        </p15:guide>
        <p15:guide id="9" orient="horz" pos="3160">
          <p15:clr>
            <a:srgbClr val="F26B43"/>
          </p15:clr>
        </p15:guide>
        <p15:guide id="10" orient="horz" pos="1623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6"/>
          <p:cNvSpPr txBox="1"/>
          <p:nvPr>
            <p:ph idx="1" type="body"/>
          </p:nvPr>
        </p:nvSpPr>
        <p:spPr>
          <a:xfrm>
            <a:off x="380100" y="1156025"/>
            <a:ext cx="83838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000"/>
              <a:buFont typeface="Poppins"/>
              <a:buChar char="​"/>
              <a:defRPr i="0" sz="2000" u="none" cap="none" strike="noStrike">
                <a:latin typeface="Poppins"/>
                <a:ea typeface="Poppins"/>
                <a:cs typeface="Poppins"/>
                <a:sym typeface="Poppins"/>
              </a:defRPr>
            </a:lvl1pPr>
            <a:lvl2pPr indent="-330200" lvl="1" marL="9144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Poppins"/>
              <a:buChar char="•"/>
              <a:defRPr i="0" sz="1600" u="none" cap="none" strike="noStrike"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Char char="•"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oppins"/>
              <a:buChar char="•"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Poppins"/>
              <a:buNone/>
              <a:defRPr i="0" sz="2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ppins"/>
              <a:buNone/>
              <a:defRPr b="1" i="0" sz="24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Poppins"/>
              <a:buNone/>
              <a:defRPr i="0" sz="1800" u="none" cap="none" strike="noStrike"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None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marR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200"/>
              <a:buFont typeface="Poppins"/>
              <a:buNone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3" name="Google Shape;133;p26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marR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9287D"/>
              </a:buClr>
              <a:buSzPts val="1400"/>
              <a:buFont typeface="Poppins"/>
              <a:buNone/>
              <a:defRPr b="1" i="0" sz="24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26"/>
          <p:cNvSpPr/>
          <p:nvPr/>
        </p:nvSpPr>
        <p:spPr>
          <a:xfrm>
            <a:off x="628269" y="4643885"/>
            <a:ext cx="1878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© 20</a:t>
            </a:r>
            <a:r>
              <a:rPr lang="en" sz="6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25</a:t>
            </a: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 Tigera, Inc. Proprietary and Confidential</a:t>
            </a:r>
            <a:endParaRPr/>
          </a:p>
        </p:txBody>
      </p:sp>
      <p:sp>
        <p:nvSpPr>
          <p:cNvPr id="135" name="Google Shape;135;p26"/>
          <p:cNvSpPr txBox="1"/>
          <p:nvPr/>
        </p:nvSpPr>
        <p:spPr>
          <a:xfrm>
            <a:off x="301886" y="4622995"/>
            <a:ext cx="3264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b="0" i="0" sz="800" u="none" cap="none" strike="noStrike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6" name="Google Shape;136;p26"/>
          <p:cNvCxnSpPr/>
          <p:nvPr/>
        </p:nvCxnSpPr>
        <p:spPr>
          <a:xfrm>
            <a:off x="0" y="806018"/>
            <a:ext cx="88380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0">
          <p15:clr>
            <a:srgbClr val="F26B43"/>
          </p15:clr>
        </p15:guide>
        <p15:guide id="2" pos="240">
          <p15:clr>
            <a:srgbClr val="F26B43"/>
          </p15:clr>
        </p15:guide>
        <p15:guide id="3" pos="2880">
          <p15:clr>
            <a:srgbClr val="547EBF"/>
          </p15:clr>
        </p15:guide>
        <p15:guide id="4" orient="horz" pos="80">
          <p15:clr>
            <a:srgbClr val="F26B43"/>
          </p15:clr>
        </p15:guide>
        <p15:guide id="5" orient="horz" pos="444">
          <p15:clr>
            <a:srgbClr val="A4A3A4"/>
          </p15:clr>
        </p15:guide>
        <p15:guide id="6" orient="horz" pos="566">
          <p15:clr>
            <a:srgbClr val="A4A3A4"/>
          </p15:clr>
        </p15:guide>
        <p15:guide id="7" orient="horz" pos="2836">
          <p15:clr>
            <a:srgbClr val="A4A3A4"/>
          </p15:clr>
        </p15:guide>
        <p15:guide id="8" orient="horz" pos="2988">
          <p15:clr>
            <a:srgbClr val="A4A3A4"/>
          </p15:clr>
        </p15:guide>
        <p15:guide id="9" orient="horz" pos="3160">
          <p15:clr>
            <a:srgbClr val="F26B43"/>
          </p15:clr>
        </p15:guide>
        <p15:guide id="10" orient="horz" pos="1623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8"/>
          <p:cNvSpPr txBox="1"/>
          <p:nvPr>
            <p:ph idx="1" type="body"/>
          </p:nvPr>
        </p:nvSpPr>
        <p:spPr>
          <a:xfrm>
            <a:off x="380100" y="1156025"/>
            <a:ext cx="83838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000"/>
              <a:buFont typeface="Poppins"/>
              <a:buChar char="​"/>
              <a:defRPr i="0" sz="2000" u="none" cap="none" strike="noStrike">
                <a:latin typeface="Poppins"/>
                <a:ea typeface="Poppins"/>
                <a:cs typeface="Poppins"/>
                <a:sym typeface="Poppins"/>
              </a:defRPr>
            </a:lvl1pPr>
            <a:lvl2pPr indent="-330200" lvl="1" marL="9144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Poppins"/>
              <a:buChar char="•"/>
              <a:defRPr i="0" sz="1600" u="none" cap="none" strike="noStrike"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Char char="•"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oppins"/>
              <a:buChar char="•"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Poppins"/>
              <a:buNone/>
              <a:defRPr i="0" sz="2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ppins"/>
              <a:buNone/>
              <a:defRPr b="1" i="0" sz="24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Poppins"/>
              <a:buNone/>
              <a:defRPr i="0" sz="1800" u="none" cap="none" strike="noStrike"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None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marR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200"/>
              <a:buFont typeface="Poppins"/>
              <a:buNone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47" name="Google Shape;247;p48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marR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9287D"/>
              </a:buClr>
              <a:buSzPts val="1400"/>
              <a:buFont typeface="Poppins"/>
              <a:buNone/>
              <a:defRPr b="1" i="0" sz="24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8" name="Google Shape;248;p48"/>
          <p:cNvSpPr/>
          <p:nvPr/>
        </p:nvSpPr>
        <p:spPr>
          <a:xfrm>
            <a:off x="628269" y="4643885"/>
            <a:ext cx="1878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© 20</a:t>
            </a:r>
            <a:r>
              <a:rPr lang="en" sz="6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25</a:t>
            </a: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 Tigera, Inc. Proprietary and Confidential</a:t>
            </a:r>
            <a:endParaRPr/>
          </a:p>
        </p:txBody>
      </p:sp>
      <p:sp>
        <p:nvSpPr>
          <p:cNvPr id="249" name="Google Shape;249;p48"/>
          <p:cNvSpPr txBox="1"/>
          <p:nvPr/>
        </p:nvSpPr>
        <p:spPr>
          <a:xfrm>
            <a:off x="301886" y="4622995"/>
            <a:ext cx="3264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b="0" i="0" sz="800" u="none" cap="none" strike="noStrike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50" name="Google Shape;250;p48"/>
          <p:cNvCxnSpPr/>
          <p:nvPr/>
        </p:nvCxnSpPr>
        <p:spPr>
          <a:xfrm>
            <a:off x="0" y="806018"/>
            <a:ext cx="88380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0">
          <p15:clr>
            <a:srgbClr val="F26B43"/>
          </p15:clr>
        </p15:guide>
        <p15:guide id="2" pos="240">
          <p15:clr>
            <a:srgbClr val="F26B43"/>
          </p15:clr>
        </p15:guide>
        <p15:guide id="3" pos="2880">
          <p15:clr>
            <a:srgbClr val="547EBF"/>
          </p15:clr>
        </p15:guide>
        <p15:guide id="4" orient="horz" pos="80">
          <p15:clr>
            <a:srgbClr val="F26B43"/>
          </p15:clr>
        </p15:guide>
        <p15:guide id="5" orient="horz" pos="444">
          <p15:clr>
            <a:srgbClr val="A4A3A4"/>
          </p15:clr>
        </p15:guide>
        <p15:guide id="6" orient="horz" pos="566">
          <p15:clr>
            <a:srgbClr val="A4A3A4"/>
          </p15:clr>
        </p15:guide>
        <p15:guide id="7" orient="horz" pos="2836">
          <p15:clr>
            <a:srgbClr val="A4A3A4"/>
          </p15:clr>
        </p15:guide>
        <p15:guide id="8" orient="horz" pos="2988">
          <p15:clr>
            <a:srgbClr val="A4A3A4"/>
          </p15:clr>
        </p15:guide>
        <p15:guide id="9" orient="horz" pos="3160">
          <p15:clr>
            <a:srgbClr val="F26B43"/>
          </p15:clr>
        </p15:guide>
        <p15:guide id="10" orient="horz" pos="1623">
          <p15:clr>
            <a:srgbClr val="A4A3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7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70"/>
          <p:cNvSpPr txBox="1"/>
          <p:nvPr>
            <p:ph idx="1" type="body"/>
          </p:nvPr>
        </p:nvSpPr>
        <p:spPr>
          <a:xfrm>
            <a:off x="380100" y="1156025"/>
            <a:ext cx="83838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000"/>
              <a:buFont typeface="Poppins"/>
              <a:buChar char="​"/>
              <a:defRPr i="0" sz="2000" u="none" cap="none" strike="noStrike">
                <a:latin typeface="Poppins"/>
                <a:ea typeface="Poppins"/>
                <a:cs typeface="Poppins"/>
                <a:sym typeface="Poppins"/>
              </a:defRPr>
            </a:lvl1pPr>
            <a:lvl2pPr indent="-330200" lvl="1" marL="9144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Poppins"/>
              <a:buChar char="•"/>
              <a:defRPr i="0" sz="1600" u="none" cap="none" strike="noStrike"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Char char="•"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oppins"/>
              <a:buChar char="•"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Poppins"/>
              <a:buNone/>
              <a:defRPr i="0" sz="2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ppins"/>
              <a:buNone/>
              <a:defRPr b="1" i="0" sz="24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Poppins"/>
              <a:buNone/>
              <a:defRPr i="0" sz="1800" u="none" cap="none" strike="noStrike"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None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marR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200"/>
              <a:buFont typeface="Poppins"/>
              <a:buNone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61" name="Google Shape;361;p70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marR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9287D"/>
              </a:buClr>
              <a:buSzPts val="1400"/>
              <a:buFont typeface="Poppins"/>
              <a:buNone/>
              <a:defRPr b="1" i="0" sz="24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2" name="Google Shape;362;p70"/>
          <p:cNvSpPr/>
          <p:nvPr/>
        </p:nvSpPr>
        <p:spPr>
          <a:xfrm>
            <a:off x="628269" y="4643885"/>
            <a:ext cx="1878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© 20</a:t>
            </a:r>
            <a:r>
              <a:rPr lang="en" sz="6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25</a:t>
            </a: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 Tigera, Inc. Proprietary and Confidential</a:t>
            </a:r>
            <a:endParaRPr/>
          </a:p>
        </p:txBody>
      </p:sp>
      <p:sp>
        <p:nvSpPr>
          <p:cNvPr id="363" name="Google Shape;363;p70"/>
          <p:cNvSpPr txBox="1"/>
          <p:nvPr/>
        </p:nvSpPr>
        <p:spPr>
          <a:xfrm>
            <a:off x="301886" y="4622995"/>
            <a:ext cx="3264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b="0" i="0" sz="800" u="none" cap="none" strike="noStrike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64" name="Google Shape;364;p70"/>
          <p:cNvCxnSpPr/>
          <p:nvPr/>
        </p:nvCxnSpPr>
        <p:spPr>
          <a:xfrm>
            <a:off x="0" y="806018"/>
            <a:ext cx="88380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2" r:id="rId20"/>
    <p:sldLayoutId id="2147483733" r:id="rId21"/>
    <p:sldLayoutId id="2147483734" r:id="rId22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0">
          <p15:clr>
            <a:srgbClr val="F26B43"/>
          </p15:clr>
        </p15:guide>
        <p15:guide id="2" pos="240">
          <p15:clr>
            <a:srgbClr val="F26B43"/>
          </p15:clr>
        </p15:guide>
        <p15:guide id="3" pos="2880">
          <p15:clr>
            <a:srgbClr val="547EBF"/>
          </p15:clr>
        </p15:guide>
        <p15:guide id="4" orient="horz" pos="80">
          <p15:clr>
            <a:srgbClr val="F26B43"/>
          </p15:clr>
        </p15:guide>
        <p15:guide id="5" orient="horz" pos="444">
          <p15:clr>
            <a:srgbClr val="A4A3A4"/>
          </p15:clr>
        </p15:guide>
        <p15:guide id="6" orient="horz" pos="566">
          <p15:clr>
            <a:srgbClr val="A4A3A4"/>
          </p15:clr>
        </p15:guide>
        <p15:guide id="7" orient="horz" pos="2836">
          <p15:clr>
            <a:srgbClr val="A4A3A4"/>
          </p15:clr>
        </p15:guide>
        <p15:guide id="8" orient="horz" pos="2988">
          <p15:clr>
            <a:srgbClr val="A4A3A4"/>
          </p15:clr>
        </p15:guide>
        <p15:guide id="9" orient="horz" pos="3160">
          <p15:clr>
            <a:srgbClr val="F26B43"/>
          </p15:clr>
        </p15:guide>
        <p15:guide id="10" orient="horz" pos="1623">
          <p15:clr>
            <a:srgbClr val="A4A3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9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30973" y="4608457"/>
            <a:ext cx="1208232" cy="2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92"/>
          <p:cNvSpPr txBox="1"/>
          <p:nvPr>
            <p:ph idx="1" type="body"/>
          </p:nvPr>
        </p:nvSpPr>
        <p:spPr>
          <a:xfrm>
            <a:off x="380100" y="1156025"/>
            <a:ext cx="83838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55600" lvl="0" marL="457200" marR="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2000"/>
              <a:buFont typeface="Poppins"/>
              <a:buChar char="​"/>
              <a:defRPr i="0" sz="2000" u="none" cap="none" strike="noStrike">
                <a:latin typeface="Poppins"/>
                <a:ea typeface="Poppins"/>
                <a:cs typeface="Poppins"/>
                <a:sym typeface="Poppins"/>
              </a:defRPr>
            </a:lvl1pPr>
            <a:lvl2pPr indent="-330200" lvl="1" marL="9144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Poppins"/>
              <a:buChar char="•"/>
              <a:defRPr i="0" sz="1600" u="none" cap="none" strike="noStrike"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Char char="•"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oppins"/>
              <a:buChar char="•"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Poppins"/>
              <a:buNone/>
              <a:defRPr i="0" sz="20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ppins"/>
              <a:buNone/>
              <a:defRPr b="1" i="0" sz="24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Poppins"/>
              <a:buNone/>
              <a:defRPr i="0" sz="1800" u="none" cap="none" strike="noStrike"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marR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oppins"/>
              <a:buNone/>
              <a:defRPr i="0" sz="1400" u="none" cap="none" strike="noStrike"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marR="0" algn="l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SzPts val="1200"/>
              <a:buFont typeface="Poppins"/>
              <a:buNone/>
              <a:defRPr i="0" sz="1200" u="none" cap="none" strike="noStrike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75" name="Google Shape;475;p92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marR="0" algn="l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9287D"/>
              </a:buClr>
              <a:buSzPts val="1400"/>
              <a:buFont typeface="Poppins"/>
              <a:buNone/>
              <a:defRPr b="1" i="0" sz="2400" u="none" cap="none" strike="noStrike">
                <a:solidFill>
                  <a:srgbClr val="09287D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6" name="Google Shape;476;p92"/>
          <p:cNvSpPr/>
          <p:nvPr/>
        </p:nvSpPr>
        <p:spPr>
          <a:xfrm>
            <a:off x="628269" y="4643885"/>
            <a:ext cx="1878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© 20</a:t>
            </a:r>
            <a:r>
              <a:rPr lang="en" sz="6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25</a:t>
            </a:r>
            <a:r>
              <a:rPr b="0" i="0" lang="en" sz="6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 Tigera, Inc. Proprietary and Confidential</a:t>
            </a:r>
            <a:endParaRPr/>
          </a:p>
        </p:txBody>
      </p:sp>
      <p:sp>
        <p:nvSpPr>
          <p:cNvPr id="477" name="Google Shape;477;p92"/>
          <p:cNvSpPr txBox="1"/>
          <p:nvPr/>
        </p:nvSpPr>
        <p:spPr>
          <a:xfrm>
            <a:off x="301886" y="4622995"/>
            <a:ext cx="3264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b="0" i="0" sz="800" u="none" cap="none" strike="noStrike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478" name="Google Shape;478;p92"/>
          <p:cNvCxnSpPr/>
          <p:nvPr/>
        </p:nvCxnSpPr>
        <p:spPr>
          <a:xfrm>
            <a:off x="0" y="806018"/>
            <a:ext cx="8838000" cy="0"/>
          </a:xfrm>
          <a:prstGeom prst="straightConnector1">
            <a:avLst/>
          </a:prstGeom>
          <a:noFill/>
          <a:ln cap="flat" cmpd="sng" w="19050">
            <a:solidFill>
              <a:srgbClr val="09287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  <p:sldLayoutId id="2147483748" r:id="rId15"/>
    <p:sldLayoutId id="2147483749" r:id="rId16"/>
    <p:sldLayoutId id="2147483750" r:id="rId17"/>
    <p:sldLayoutId id="2147483751" r:id="rId18"/>
    <p:sldLayoutId id="2147483752" r:id="rId19"/>
    <p:sldLayoutId id="2147483753" r:id="rId20"/>
    <p:sldLayoutId id="2147483754" r:id="rId21"/>
    <p:sldLayoutId id="2147483755" r:id="rId22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0">
          <p15:clr>
            <a:srgbClr val="F26B43"/>
          </p15:clr>
        </p15:guide>
        <p15:guide id="2" pos="240">
          <p15:clr>
            <a:srgbClr val="F26B43"/>
          </p15:clr>
        </p15:guide>
        <p15:guide id="3" pos="2880">
          <p15:clr>
            <a:srgbClr val="547EBF"/>
          </p15:clr>
        </p15:guide>
        <p15:guide id="4" orient="horz" pos="80">
          <p15:clr>
            <a:srgbClr val="F26B43"/>
          </p15:clr>
        </p15:guide>
        <p15:guide id="5" orient="horz" pos="444">
          <p15:clr>
            <a:srgbClr val="A4A3A4"/>
          </p15:clr>
        </p15:guide>
        <p15:guide id="6" orient="horz" pos="566">
          <p15:clr>
            <a:srgbClr val="A4A3A4"/>
          </p15:clr>
        </p15:guide>
        <p15:guide id="7" orient="horz" pos="2836">
          <p15:clr>
            <a:srgbClr val="A4A3A4"/>
          </p15:clr>
        </p15:guide>
        <p15:guide id="8" orient="horz" pos="2988">
          <p15:clr>
            <a:srgbClr val="A4A3A4"/>
          </p15:clr>
        </p15:guide>
        <p15:guide id="9" orient="horz" pos="3160">
          <p15:clr>
            <a:srgbClr val="F26B43"/>
          </p15:clr>
        </p15:guide>
        <p15:guide id="10" orient="horz" pos="1623">
          <p15:clr>
            <a:srgbClr val="A4A3A4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9.png"/><Relationship Id="rId4" Type="http://schemas.openxmlformats.org/officeDocument/2006/relationships/image" Target="../media/image4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nginx.ingress.kubernetes.io/canary-weight-total" TargetMode="External"/><Relationship Id="rId4" Type="http://schemas.openxmlformats.org/officeDocument/2006/relationships/hyperlink" Target="http://nginx.ingress.kubernetes.io/canary-weight-total" TargetMode="External"/><Relationship Id="rId5" Type="http://schemas.openxmlformats.org/officeDocument/2006/relationships/hyperlink" Target="https://github.com/kubernetes-sigs/ingress2gateway/blob/main/pkg/i2gw/providers/ingressnginx/README.md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14"/>
          <p:cNvSpPr txBox="1"/>
          <p:nvPr/>
        </p:nvSpPr>
        <p:spPr>
          <a:xfrm>
            <a:off x="533400" y="1243350"/>
            <a:ext cx="76473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Calico Gateway API</a:t>
            </a:r>
            <a:endParaRPr b="1" sz="3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1" name="Google Shape;591;p114"/>
          <p:cNvSpPr txBox="1"/>
          <p:nvPr/>
        </p:nvSpPr>
        <p:spPr>
          <a:xfrm>
            <a:off x="533400" y="2726125"/>
            <a:ext cx="59595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Month</a:t>
            </a:r>
            <a:r>
              <a:rPr lang="en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Year</a:t>
            </a:r>
            <a:endParaRPr sz="1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Presented by </a:t>
            </a:r>
            <a:r>
              <a:rPr i="1" lang="en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Solutions Architect</a:t>
            </a:r>
            <a:endParaRPr i="1" sz="1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2" name="Google Shape;592;p114"/>
          <p:cNvSpPr/>
          <p:nvPr/>
        </p:nvSpPr>
        <p:spPr>
          <a:xfrm>
            <a:off x="533400" y="2372267"/>
            <a:ext cx="3984000" cy="2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15"/>
          <p:cNvSpPr txBox="1"/>
          <p:nvPr>
            <p:ph idx="1" type="body"/>
          </p:nvPr>
        </p:nvSpPr>
        <p:spPr>
          <a:xfrm>
            <a:off x="2927375" y="604575"/>
            <a:ext cx="5518200" cy="3841500"/>
          </a:xfrm>
          <a:prstGeom prst="rect">
            <a:avLst/>
          </a:prstGeom>
        </p:spPr>
        <p:txBody>
          <a:bodyPr anchorCtr="0" anchor="ctr" bIns="45700" lIns="0" spcFirstLastPara="1" rIns="91425" wrap="square" tIns="45700">
            <a:noAutofit/>
          </a:bodyPr>
          <a:lstStyle/>
          <a:p>
            <a:pPr indent="-342900" lvl="0" marL="914400" rtl="0" algn="l">
              <a:spcBef>
                <a:spcPts val="300"/>
              </a:spcBef>
              <a:spcAft>
                <a:spcPts val="0"/>
              </a:spcAft>
              <a:buClr>
                <a:srgbClr val="2F2F2F"/>
              </a:buClr>
              <a:buSzPts val="1800"/>
              <a:buChar char="●"/>
            </a:pPr>
            <a:r>
              <a:rPr lang="en" sz="1800">
                <a:solidFill>
                  <a:srgbClr val="2F2F2F"/>
                </a:solidFill>
              </a:rPr>
              <a:t>Legacy Ingress API vs Gateway API</a:t>
            </a:r>
            <a:endParaRPr sz="1800">
              <a:solidFill>
                <a:srgbClr val="2F2F2F"/>
              </a:solidFill>
            </a:endParaRPr>
          </a:p>
          <a:p>
            <a:pPr indent="-342900" lvl="0" marL="914400" rtl="0" algn="l">
              <a:spcBef>
                <a:spcPts val="1400"/>
              </a:spcBef>
              <a:spcAft>
                <a:spcPts val="0"/>
              </a:spcAft>
              <a:buClr>
                <a:srgbClr val="2F2F2F"/>
              </a:buClr>
              <a:buSzPts val="1800"/>
              <a:buChar char="●"/>
            </a:pPr>
            <a:r>
              <a:rPr lang="en" sz="1800">
                <a:solidFill>
                  <a:srgbClr val="2F2F2F"/>
                </a:solidFill>
              </a:rPr>
              <a:t>Ingress2gateway &amp; </a:t>
            </a:r>
            <a:r>
              <a:rPr lang="en" sz="1800">
                <a:solidFill>
                  <a:srgbClr val="2F2F2F"/>
                </a:solidFill>
              </a:rPr>
              <a:t>Challenges</a:t>
            </a:r>
            <a:endParaRPr sz="1800">
              <a:solidFill>
                <a:srgbClr val="2F2F2F"/>
              </a:solidFill>
            </a:endParaRPr>
          </a:p>
          <a:p>
            <a:pPr indent="-342900" lvl="0" marL="914400" rtl="0" algn="l">
              <a:spcBef>
                <a:spcPts val="1400"/>
              </a:spcBef>
              <a:spcAft>
                <a:spcPts val="1400"/>
              </a:spcAft>
              <a:buClr>
                <a:srgbClr val="2F2F2F"/>
              </a:buClr>
              <a:buSzPts val="1800"/>
              <a:buChar char="●"/>
            </a:pPr>
            <a:r>
              <a:rPr lang="en" sz="1800">
                <a:solidFill>
                  <a:srgbClr val="2F2F2F"/>
                </a:solidFill>
              </a:rPr>
              <a:t>Example of migration</a:t>
            </a:r>
            <a:endParaRPr sz="1800">
              <a:solidFill>
                <a:srgbClr val="2F2F2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16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Legacy Ingress API vs </a:t>
            </a:r>
            <a:r>
              <a:rPr lang="en"/>
              <a:t>Gateway API</a:t>
            </a:r>
            <a:endParaRPr/>
          </a:p>
        </p:txBody>
      </p:sp>
      <p:pic>
        <p:nvPicPr>
          <p:cNvPr id="603" name="Google Shape;603;p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725" y="851775"/>
            <a:ext cx="7160552" cy="3449501"/>
          </a:xfrm>
          <a:prstGeom prst="rect">
            <a:avLst/>
          </a:prstGeom>
          <a:noFill/>
          <a:ln>
            <a:noFill/>
          </a:ln>
          <a:effectLst>
            <a:outerShdw blurRad="442913" rotWithShape="0" algn="bl" dir="2160000" dist="285750">
              <a:srgbClr val="000000">
                <a:alpha val="66000"/>
              </a:srgbClr>
            </a:outerShdw>
          </a:effectLst>
        </p:spPr>
      </p:pic>
      <p:pic>
        <p:nvPicPr>
          <p:cNvPr id="604" name="Google Shape;604;p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875" y="898525"/>
            <a:ext cx="6708024" cy="2361100"/>
          </a:xfrm>
          <a:prstGeom prst="rect">
            <a:avLst/>
          </a:prstGeom>
          <a:noFill/>
          <a:ln>
            <a:noFill/>
          </a:ln>
          <a:effectLst>
            <a:outerShdw blurRad="528638" rotWithShape="0" algn="bl" dir="2700000" dist="257175">
              <a:srgbClr val="000000">
                <a:alpha val="8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17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Ingress2gateway &amp; Challenges</a:t>
            </a:r>
            <a:endParaRPr/>
          </a:p>
        </p:txBody>
      </p:sp>
      <p:grpSp>
        <p:nvGrpSpPr>
          <p:cNvPr id="610" name="Google Shape;610;p117"/>
          <p:cNvGrpSpPr/>
          <p:nvPr/>
        </p:nvGrpSpPr>
        <p:grpSpPr>
          <a:xfrm>
            <a:off x="-181250" y="1145050"/>
            <a:ext cx="9095891" cy="3121849"/>
            <a:chOff x="-181250" y="1145050"/>
            <a:chExt cx="9095891" cy="3121849"/>
          </a:xfrm>
        </p:grpSpPr>
        <p:pic>
          <p:nvPicPr>
            <p:cNvPr id="611" name="Google Shape;611;p1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81250" y="1145050"/>
              <a:ext cx="3121850" cy="31218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12" name="Google Shape;612;p117"/>
            <p:cNvGrpSpPr/>
            <p:nvPr/>
          </p:nvGrpSpPr>
          <p:grpSpPr>
            <a:xfrm>
              <a:off x="2692621" y="2338709"/>
              <a:ext cx="6222019" cy="845532"/>
              <a:chOff x="2839196" y="2157384"/>
              <a:chExt cx="6222019" cy="845532"/>
            </a:xfrm>
          </p:grpSpPr>
          <p:sp>
            <p:nvSpPr>
              <p:cNvPr id="613" name="Google Shape;613;p117"/>
              <p:cNvSpPr/>
              <p:nvPr/>
            </p:nvSpPr>
            <p:spPr>
              <a:xfrm rot="-5400000">
                <a:off x="2813846" y="2182734"/>
                <a:ext cx="843900" cy="793200"/>
              </a:xfrm>
              <a:prstGeom prst="round2SameRect">
                <a:avLst>
                  <a:gd fmla="val 16789" name="adj1"/>
                  <a:gd fmla="val 0" name="adj2"/>
                </a:avLst>
              </a:prstGeom>
              <a:solidFill>
                <a:srgbClr val="E458D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Figtree"/>
                  <a:ea typeface="Figtree"/>
                  <a:cs typeface="Figtree"/>
                  <a:sym typeface="Figtree"/>
                </a:endParaRPr>
              </a:p>
            </p:txBody>
          </p:sp>
          <p:sp>
            <p:nvSpPr>
              <p:cNvPr id="614" name="Google Shape;614;p117"/>
              <p:cNvSpPr/>
              <p:nvPr/>
            </p:nvSpPr>
            <p:spPr>
              <a:xfrm flipH="1" rot="5400000">
                <a:off x="5938214" y="-121716"/>
                <a:ext cx="843900" cy="5402100"/>
              </a:xfrm>
              <a:prstGeom prst="round2SameRect">
                <a:avLst>
                  <a:gd fmla="val 16789" name="adj1"/>
                  <a:gd fmla="val 0" name="adj2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Figtree"/>
                  <a:ea typeface="Figtree"/>
                  <a:cs typeface="Figtree"/>
                  <a:sym typeface="Figtree"/>
                </a:endParaRPr>
              </a:p>
            </p:txBody>
          </p:sp>
          <p:sp>
            <p:nvSpPr>
              <p:cNvPr id="615" name="Google Shape;615;p117"/>
              <p:cNvSpPr txBox="1"/>
              <p:nvPr/>
            </p:nvSpPr>
            <p:spPr>
              <a:xfrm>
                <a:off x="3898370" y="2157516"/>
                <a:ext cx="5033700" cy="84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434343"/>
                    </a:solidFill>
                    <a:latin typeface="Figtree SemiBold"/>
                    <a:ea typeface="Figtree SemiBold"/>
                    <a:cs typeface="Figtree SemiBold"/>
                    <a:sym typeface="Figtree SemiBold"/>
                  </a:rPr>
                  <a:t>Ingress VS GatewayAPI</a:t>
                </a:r>
                <a:endParaRPr sz="1300">
                  <a:solidFill>
                    <a:srgbClr val="434343"/>
                  </a:solidFill>
                  <a:latin typeface="Figtree SemiBold"/>
                  <a:ea typeface="Figtree SemiBold"/>
                  <a:cs typeface="Figtree SemiBold"/>
                  <a:sym typeface="Figtree SemiBold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666666"/>
                    </a:solidFill>
                    <a:latin typeface="Figtree Light"/>
                    <a:ea typeface="Figtree Light"/>
                    <a:cs typeface="Figtree Light"/>
                    <a:sym typeface="Figtree Light"/>
                  </a:rPr>
                  <a:t>Ingress features and options are usually configured via annotations (vendor lock-in)</a:t>
                </a:r>
                <a:endParaRPr sz="1300">
                  <a:solidFill>
                    <a:srgbClr val="666666"/>
                  </a:solidFill>
                  <a:latin typeface="Figtree Light"/>
                  <a:ea typeface="Figtree Light"/>
                  <a:cs typeface="Figtree Light"/>
                  <a:sym typeface="Figtree Light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666666"/>
                    </a:solidFill>
                    <a:latin typeface="Figtree Light"/>
                    <a:ea typeface="Figtree Light"/>
                    <a:cs typeface="Figtree Light"/>
                    <a:sym typeface="Figtree Light"/>
                  </a:rPr>
                  <a:t>GatewayAPI features and options are managed by CRDs</a:t>
                </a:r>
                <a:endParaRPr sz="1300">
                  <a:solidFill>
                    <a:srgbClr val="666666"/>
                  </a:solidFill>
                  <a:latin typeface="Figtree Light"/>
                  <a:ea typeface="Figtree Light"/>
                  <a:cs typeface="Figtree Light"/>
                  <a:sym typeface="Figtree Light"/>
                </a:endParaRPr>
              </a:p>
            </p:txBody>
          </p:sp>
        </p:grpSp>
        <p:grpSp>
          <p:nvGrpSpPr>
            <p:cNvPr id="616" name="Google Shape;616;p117"/>
            <p:cNvGrpSpPr/>
            <p:nvPr/>
          </p:nvGrpSpPr>
          <p:grpSpPr>
            <a:xfrm>
              <a:off x="2692621" y="3344446"/>
              <a:ext cx="6222019" cy="845532"/>
              <a:chOff x="2839196" y="3081171"/>
              <a:chExt cx="6222019" cy="845532"/>
            </a:xfrm>
          </p:grpSpPr>
          <p:sp>
            <p:nvSpPr>
              <p:cNvPr id="617" name="Google Shape;617;p117"/>
              <p:cNvSpPr/>
              <p:nvPr/>
            </p:nvSpPr>
            <p:spPr>
              <a:xfrm rot="-5400000">
                <a:off x="2813846" y="3106521"/>
                <a:ext cx="843900" cy="793200"/>
              </a:xfrm>
              <a:prstGeom prst="round2SameRect">
                <a:avLst>
                  <a:gd fmla="val 16789" name="adj1"/>
                  <a:gd fmla="val 0" name="adj2"/>
                </a:avLst>
              </a:prstGeom>
              <a:solidFill>
                <a:srgbClr val="F428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Figtree"/>
                  <a:ea typeface="Figtree"/>
                  <a:cs typeface="Figtree"/>
                  <a:sym typeface="Figtree"/>
                </a:endParaRPr>
              </a:p>
            </p:txBody>
          </p:sp>
          <p:sp>
            <p:nvSpPr>
              <p:cNvPr id="618" name="Google Shape;618;p117"/>
              <p:cNvSpPr/>
              <p:nvPr/>
            </p:nvSpPr>
            <p:spPr>
              <a:xfrm flipH="1" rot="5400000">
                <a:off x="5938214" y="802071"/>
                <a:ext cx="843900" cy="5402100"/>
              </a:xfrm>
              <a:prstGeom prst="round2SameRect">
                <a:avLst>
                  <a:gd fmla="val 16789" name="adj1"/>
                  <a:gd fmla="val 0" name="adj2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Figtree"/>
                  <a:ea typeface="Figtree"/>
                  <a:cs typeface="Figtree"/>
                  <a:sym typeface="Figtree"/>
                </a:endParaRPr>
              </a:p>
            </p:txBody>
          </p:sp>
          <p:sp>
            <p:nvSpPr>
              <p:cNvPr id="619" name="Google Shape;619;p117"/>
              <p:cNvSpPr txBox="1"/>
              <p:nvPr/>
            </p:nvSpPr>
            <p:spPr>
              <a:xfrm>
                <a:off x="3898370" y="3081303"/>
                <a:ext cx="5033700" cy="84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434343"/>
                    </a:solidFill>
                    <a:latin typeface="Figtree SemiBold"/>
                    <a:ea typeface="Figtree SemiBold"/>
                    <a:cs typeface="Figtree SemiBold"/>
                    <a:sym typeface="Figtree SemiBold"/>
                  </a:rPr>
                  <a:t>Challenges</a:t>
                </a:r>
                <a:endParaRPr sz="1300">
                  <a:solidFill>
                    <a:srgbClr val="434343"/>
                  </a:solidFill>
                  <a:latin typeface="Figtree SemiBold"/>
                  <a:ea typeface="Figtree SemiBold"/>
                  <a:cs typeface="Figtree SemiBold"/>
                  <a:sym typeface="Figtree SemiBold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666666"/>
                    </a:solidFill>
                    <a:latin typeface="Figtree Light"/>
                    <a:ea typeface="Figtree Light"/>
                    <a:cs typeface="Figtree Light"/>
                    <a:sym typeface="Figtree Light"/>
                  </a:rPr>
                  <a:t>Not all annotations can be translated by the tool</a:t>
                </a:r>
                <a:endParaRPr sz="1300">
                  <a:solidFill>
                    <a:srgbClr val="666666"/>
                  </a:solidFill>
                  <a:latin typeface="Figtree Light"/>
                  <a:ea typeface="Figtree Light"/>
                  <a:cs typeface="Figtree Light"/>
                  <a:sym typeface="Figtree Light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666666"/>
                    </a:solidFill>
                    <a:latin typeface="Figtree Light"/>
                    <a:ea typeface="Figtree Light"/>
                    <a:cs typeface="Figtree Light"/>
                    <a:sym typeface="Figtree Light"/>
                  </a:rPr>
                  <a:t>Some options, for example OIDC integration, require a manual translation</a:t>
                </a:r>
                <a:endParaRPr sz="1300">
                  <a:solidFill>
                    <a:srgbClr val="666666"/>
                  </a:solidFill>
                  <a:latin typeface="Figtree Light"/>
                  <a:ea typeface="Figtree Light"/>
                  <a:cs typeface="Figtree Light"/>
                  <a:sym typeface="Figtree Light"/>
                </a:endParaRPr>
              </a:p>
            </p:txBody>
          </p:sp>
        </p:grpSp>
        <p:grpSp>
          <p:nvGrpSpPr>
            <p:cNvPr id="620" name="Google Shape;620;p117"/>
            <p:cNvGrpSpPr/>
            <p:nvPr/>
          </p:nvGrpSpPr>
          <p:grpSpPr>
            <a:xfrm>
              <a:off x="2692622" y="1242676"/>
              <a:ext cx="6222019" cy="946181"/>
              <a:chOff x="2839196" y="1242661"/>
              <a:chExt cx="6222019" cy="843900"/>
            </a:xfrm>
          </p:grpSpPr>
          <p:sp>
            <p:nvSpPr>
              <p:cNvPr id="621" name="Google Shape;621;p117"/>
              <p:cNvSpPr/>
              <p:nvPr/>
            </p:nvSpPr>
            <p:spPr>
              <a:xfrm rot="-5400000">
                <a:off x="2813846" y="1268011"/>
                <a:ext cx="843900" cy="793200"/>
              </a:xfrm>
              <a:prstGeom prst="round2SameRect">
                <a:avLst>
                  <a:gd fmla="val 16789" name="adj1"/>
                  <a:gd fmla="val 0" name="adj2"/>
                </a:avLst>
              </a:prstGeom>
              <a:solidFill>
                <a:srgbClr val="C200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Figtree"/>
                  <a:ea typeface="Figtree"/>
                  <a:cs typeface="Figtree"/>
                  <a:sym typeface="Figtree"/>
                </a:endParaRPr>
              </a:p>
            </p:txBody>
          </p:sp>
          <p:sp>
            <p:nvSpPr>
              <p:cNvPr id="622" name="Google Shape;622;p117"/>
              <p:cNvSpPr/>
              <p:nvPr/>
            </p:nvSpPr>
            <p:spPr>
              <a:xfrm flipH="1" rot="5400000">
                <a:off x="5938214" y="-1036439"/>
                <a:ext cx="843900" cy="5402100"/>
              </a:xfrm>
              <a:prstGeom prst="round2SameRect">
                <a:avLst>
                  <a:gd fmla="val 16789" name="adj1"/>
                  <a:gd fmla="val 0" name="adj2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Figtree"/>
                  <a:ea typeface="Figtree"/>
                  <a:cs typeface="Figtree"/>
                  <a:sym typeface="Figtree"/>
                </a:endParaRPr>
              </a:p>
            </p:txBody>
          </p:sp>
          <p:sp>
            <p:nvSpPr>
              <p:cNvPr id="623" name="Google Shape;623;p117"/>
              <p:cNvSpPr txBox="1"/>
              <p:nvPr/>
            </p:nvSpPr>
            <p:spPr>
              <a:xfrm>
                <a:off x="3898374" y="1304290"/>
                <a:ext cx="5033700" cy="69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434343"/>
                    </a:solidFill>
                    <a:latin typeface="Figtree SemiBold"/>
                    <a:ea typeface="Figtree SemiBold"/>
                    <a:cs typeface="Figtree SemiBold"/>
                    <a:sym typeface="Figtree SemiBold"/>
                  </a:rPr>
                  <a:t>ingress2gateway tool</a:t>
                </a:r>
                <a:endParaRPr sz="1300">
                  <a:solidFill>
                    <a:srgbClr val="434343"/>
                  </a:solidFill>
                  <a:latin typeface="Figtree SemiBold"/>
                  <a:ea typeface="Figtree SemiBold"/>
                  <a:cs typeface="Figtree SemiBold"/>
                  <a:sym typeface="Figtree SemiBold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666666"/>
                    </a:solidFill>
                    <a:latin typeface="Figtree Light"/>
                    <a:ea typeface="Figtree Light"/>
                    <a:cs typeface="Figtree Light"/>
                    <a:sym typeface="Figtree Light"/>
                  </a:rPr>
                  <a:t>It simplifies the migration by transforming Ingress resources into Gateway API resources that Envoy Gateway can use</a:t>
                </a:r>
                <a:endParaRPr sz="1300">
                  <a:solidFill>
                    <a:srgbClr val="666666"/>
                  </a:solidFill>
                  <a:latin typeface="Figtree Light"/>
                  <a:ea typeface="Figtree Light"/>
                  <a:cs typeface="Figtree Light"/>
                  <a:sym typeface="Figtree Light"/>
                </a:endParaRPr>
              </a:p>
            </p:txBody>
          </p:sp>
        </p:grpSp>
        <p:pic>
          <p:nvPicPr>
            <p:cNvPr id="624" name="Google Shape;624;p1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28025" y="1977413"/>
              <a:ext cx="1503300" cy="145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5" name="Google Shape;625;p1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10247" y="2779975"/>
              <a:ext cx="775601" cy="7755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118"/>
          <p:cNvSpPr txBox="1"/>
          <p:nvPr>
            <p:ph idx="1" type="body"/>
          </p:nvPr>
        </p:nvSpPr>
        <p:spPr>
          <a:xfrm>
            <a:off x="124200" y="898525"/>
            <a:ext cx="8904600" cy="41181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404040"/>
                </a:solidFill>
                <a:highlight>
                  <a:srgbClr val="FFFFFF"/>
                </a:highlight>
              </a:rPr>
              <a:t>Ingress2gateway supports translating these ingress-nginx specific annotations</a:t>
            </a:r>
            <a:endParaRPr b="1" sz="1500">
              <a:solidFill>
                <a:srgbClr val="404040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nginx.ingress.kubernetes.io/</a:t>
            </a:r>
            <a:r>
              <a:rPr b="1"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canary</a:t>
            </a: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3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If set to true will enable weighting backends.</a:t>
            </a:r>
            <a:endParaRPr sz="13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nginx.ingress.kubernetes.io/</a:t>
            </a:r>
            <a:r>
              <a:rPr b="1"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canary-by-header</a:t>
            </a: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3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If specified, the value of this annotation is the header name that will be added as a HTTPHeaderMatch for the routes generated from this Ingress. If not specified, no HTTPHeaderMatch will be generated.</a:t>
            </a:r>
            <a:endParaRPr sz="13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nginx.ingress.kubernetes.io/</a:t>
            </a:r>
            <a:r>
              <a:rPr b="1"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canary-by-header-value</a:t>
            </a: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3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If specified, the value of this annotation is the header value to perform an HeaderMatchExact match on in the generated HTTPHeaderMatch.</a:t>
            </a:r>
            <a:endParaRPr sz="13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nginx.ingress.kubernetes.io/</a:t>
            </a:r>
            <a:r>
              <a:rPr b="1"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canary-by-header-pattern</a:t>
            </a: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3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If specified, this is the pattern to match against for the HTTPHeaderMatch, which will be of type HeaderMatchRegularExpression.</a:t>
            </a:r>
            <a:endParaRPr sz="13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nginx.ingress.kubernetes.io/</a:t>
            </a:r>
            <a:r>
              <a:rPr b="1" lang="en" sz="1300">
                <a:solidFill>
                  <a:srgbClr val="1F2328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canary-weight</a:t>
            </a: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" sz="13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If specified and non-zero, this value will be applied as the weight of the backends for the routes generated from this Ingress resource.</a:t>
            </a:r>
            <a:endParaRPr sz="13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500"/>
              <a:buFont typeface="Arial"/>
              <a:buChar char="●"/>
            </a:pPr>
            <a:r>
              <a:rPr lang="en" sz="1300" u="sng">
                <a:solidFill>
                  <a:schemeClr val="hlink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nginx.ingress.kubernetes.io/</a:t>
            </a:r>
            <a:r>
              <a:rPr b="1" lang="en" sz="1300" u="sng">
                <a:solidFill>
                  <a:schemeClr val="hlink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  <a:hlinkClick r:id="rId4"/>
              </a:rPr>
              <a:t>canary-weight-total</a:t>
            </a:r>
            <a:endParaRPr b="1" sz="1300">
              <a:solidFill>
                <a:srgbClr val="1F2328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https://github.com/kubernetes-sigs/ingress2gateway/blob/main/pkg/i2gw/providers/ingressnginx/README.md</a:t>
            </a:r>
            <a:endParaRPr b="1" sz="1500">
              <a:solidFill>
                <a:srgbClr val="40404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40404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1000"/>
              </a:spcAft>
              <a:buNone/>
            </a:pPr>
            <a:r>
              <a:t/>
            </a:r>
            <a:endParaRPr b="1" sz="1500">
              <a:solidFill>
                <a:srgbClr val="404040"/>
              </a:solidFill>
              <a:highlight>
                <a:srgbClr val="FFFFFF"/>
              </a:highlight>
            </a:endParaRPr>
          </a:p>
        </p:txBody>
      </p:sp>
      <p:sp>
        <p:nvSpPr>
          <p:cNvPr id="631" name="Google Shape;631;p118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Ingress2gateway &amp; Challenges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19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Sample of NGINX Ingress</a:t>
            </a:r>
            <a:endParaRPr sz="2300"/>
          </a:p>
        </p:txBody>
      </p:sp>
      <p:sp>
        <p:nvSpPr>
          <p:cNvPr id="637" name="Google Shape;637;p119"/>
          <p:cNvSpPr/>
          <p:nvPr/>
        </p:nvSpPr>
        <p:spPr>
          <a:xfrm>
            <a:off x="301875" y="2406425"/>
            <a:ext cx="8461125" cy="2095725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apiVersion: networking.k8s.io/v1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kind: Ingress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metadata: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 name: my-app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 namespace: default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 annotations: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   kubernetes.io/ingress.class: nginx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   nginx.ingress.kubernetes.io/</a:t>
            </a:r>
            <a:r>
              <a:rPr b="1"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auth-url</a:t>
            </a: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: "http://oauth2-proxy.default.svc.cluster.local:4180/oauth2/auth"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   nginx.ingress.kubernetes.io/</a:t>
            </a:r>
            <a:r>
              <a:rPr b="1"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auth-signin</a:t>
            </a: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: "https://$host/oauth2/start?rd=$request_uri"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   nginx.ingress.kubernetes.io/</a:t>
            </a:r>
            <a:r>
              <a:rPr b="1"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canary</a:t>
            </a: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: "true"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   nginx.ingress.kubernetes.io/</a:t>
            </a:r>
            <a:r>
              <a:rPr b="1"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canary-weight:</a:t>
            </a:r>
            <a:r>
              <a:rPr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 "20"</a:t>
            </a:r>
            <a:endParaRPr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38" name="Google Shape;638;p119"/>
          <p:cNvSpPr txBox="1"/>
          <p:nvPr/>
        </p:nvSpPr>
        <p:spPr>
          <a:xfrm>
            <a:off x="301875" y="955225"/>
            <a:ext cx="8461200" cy="13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 sz="1800">
                <a:latin typeface="Poppins"/>
                <a:ea typeface="Poppins"/>
                <a:cs typeface="Poppins"/>
                <a:sym typeface="Poppins"/>
              </a:rPr>
              <a:t>Canary deployment (will be translated in GatewayAPI </a:t>
            </a:r>
            <a:r>
              <a:rPr b="1" lang="en" sz="1800">
                <a:latin typeface="Poppins"/>
                <a:ea typeface="Poppins"/>
                <a:cs typeface="Poppins"/>
                <a:sym typeface="Poppins"/>
              </a:rPr>
              <a:t>HTTPRoute</a:t>
            </a:r>
            <a:r>
              <a:rPr lang="en" sz="1800">
                <a:latin typeface="Poppins"/>
                <a:ea typeface="Poppins"/>
                <a:cs typeface="Poppins"/>
                <a:sym typeface="Poppins"/>
              </a:rPr>
              <a:t>)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 sz="1800">
                <a:latin typeface="Poppins"/>
                <a:ea typeface="Poppins"/>
                <a:cs typeface="Poppins"/>
                <a:sym typeface="Poppins"/>
              </a:rPr>
              <a:t>OIDC Authentication (will be manually converted in GatewayAPI </a:t>
            </a:r>
            <a:r>
              <a:rPr b="1" lang="en" sz="1800">
                <a:latin typeface="Poppins"/>
                <a:ea typeface="Poppins"/>
                <a:cs typeface="Poppins"/>
                <a:sym typeface="Poppins"/>
              </a:rPr>
              <a:t>SecurityPolicy</a:t>
            </a:r>
            <a:r>
              <a:rPr lang="en" sz="1800">
                <a:latin typeface="Poppins"/>
                <a:ea typeface="Poppins"/>
                <a:cs typeface="Poppins"/>
                <a:sym typeface="Poppins"/>
              </a:rPr>
              <a:t>)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120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Sample of GatewayAPI resources</a:t>
            </a:r>
            <a:endParaRPr sz="2300"/>
          </a:p>
        </p:txBody>
      </p:sp>
      <p:sp>
        <p:nvSpPr>
          <p:cNvPr id="644" name="Google Shape;644;p120"/>
          <p:cNvSpPr txBox="1"/>
          <p:nvPr>
            <p:ph idx="1" type="body"/>
          </p:nvPr>
        </p:nvSpPr>
        <p:spPr>
          <a:xfrm>
            <a:off x="299325" y="1432225"/>
            <a:ext cx="2676300" cy="3135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apiVersion: gateway.networking.k8s.io/v1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kind: </a:t>
            </a:r>
            <a:r>
              <a:rPr b="1" lang="en" sz="1200">
                <a:solidFill>
                  <a:schemeClr val="accent2"/>
                </a:solidFill>
              </a:rPr>
              <a:t>Gateway</a:t>
            </a:r>
            <a:endParaRPr b="1"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metadata: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name: nginx-to-cig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namespace: default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spec: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gatewayClassName: tigera-gateway-class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</a:t>
            </a:r>
            <a:r>
              <a:rPr b="1" lang="en" sz="1200">
                <a:solidFill>
                  <a:schemeClr val="accent2"/>
                </a:solidFill>
              </a:rPr>
              <a:t>listeners</a:t>
            </a:r>
            <a:r>
              <a:rPr lang="en" sz="1200">
                <a:solidFill>
                  <a:schemeClr val="accent2"/>
                </a:solidFill>
              </a:rPr>
              <a:t>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- hostname: echoserver.myingress.com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name: echoserver-myingress-com-http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port: 80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protocol: HTTP</a:t>
            </a:r>
            <a:endParaRPr sz="1200">
              <a:solidFill>
                <a:schemeClr val="accent2"/>
              </a:solidFill>
            </a:endParaRPr>
          </a:p>
        </p:txBody>
      </p:sp>
      <p:sp>
        <p:nvSpPr>
          <p:cNvPr id="645" name="Google Shape;645;p120"/>
          <p:cNvSpPr txBox="1"/>
          <p:nvPr>
            <p:ph idx="2" type="body"/>
          </p:nvPr>
        </p:nvSpPr>
        <p:spPr>
          <a:xfrm>
            <a:off x="3156698" y="1432225"/>
            <a:ext cx="2670300" cy="3135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apiVersion: gateway.networking.k8s.io/v1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kind: </a:t>
            </a:r>
            <a:r>
              <a:rPr b="1" lang="en" sz="1200">
                <a:solidFill>
                  <a:schemeClr val="accent2"/>
                </a:solidFill>
              </a:rPr>
              <a:t>HTTPRoute</a:t>
            </a:r>
            <a:endParaRPr b="1"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…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rules: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- backendRefs: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- name: app-v1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port: 8080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</a:t>
            </a:r>
            <a:r>
              <a:rPr b="1" lang="en" sz="1200">
                <a:solidFill>
                  <a:schemeClr val="accent2"/>
                </a:solidFill>
              </a:rPr>
              <a:t>weight: 80</a:t>
            </a:r>
            <a:endParaRPr b="1"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- name: app-v2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port: 8080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</a:t>
            </a:r>
            <a:r>
              <a:rPr b="1" lang="en" sz="1200">
                <a:solidFill>
                  <a:schemeClr val="accent2"/>
                </a:solidFill>
              </a:rPr>
              <a:t>weight: 20</a:t>
            </a:r>
            <a:endParaRPr b="1"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matches: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- path: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  type: PathPrefix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  value: /</a:t>
            </a:r>
            <a:endParaRPr sz="1200">
              <a:solidFill>
                <a:schemeClr val="accent2"/>
              </a:solidFill>
            </a:endParaRPr>
          </a:p>
        </p:txBody>
      </p:sp>
      <p:sp>
        <p:nvSpPr>
          <p:cNvPr id="646" name="Google Shape;646;p120"/>
          <p:cNvSpPr txBox="1"/>
          <p:nvPr>
            <p:ph idx="3" type="body"/>
          </p:nvPr>
        </p:nvSpPr>
        <p:spPr>
          <a:xfrm>
            <a:off x="6011025" y="1432225"/>
            <a:ext cx="2673300" cy="31359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apiVersion: gateway.envoyproxy.io/v1alpha1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kind: </a:t>
            </a:r>
            <a:r>
              <a:rPr b="1" lang="en" sz="1200">
                <a:solidFill>
                  <a:schemeClr val="accent2"/>
                </a:solidFill>
              </a:rPr>
              <a:t>SecurityPolicy</a:t>
            </a:r>
            <a:endParaRPr b="1"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…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spec: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</a:t>
            </a:r>
            <a:r>
              <a:rPr b="1" lang="en" sz="1200">
                <a:solidFill>
                  <a:schemeClr val="accent2"/>
                </a:solidFill>
              </a:rPr>
              <a:t>oidc</a:t>
            </a:r>
            <a:r>
              <a:rPr lang="en" sz="1200">
                <a:solidFill>
                  <a:schemeClr val="accent2"/>
                </a:solidFill>
              </a:rPr>
              <a:t>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</a:t>
            </a:r>
            <a:r>
              <a:rPr b="1" lang="en" sz="1200">
                <a:solidFill>
                  <a:schemeClr val="accent2"/>
                </a:solidFill>
              </a:rPr>
              <a:t>provider</a:t>
            </a:r>
            <a:r>
              <a:rPr lang="en" sz="1200">
                <a:solidFill>
                  <a:schemeClr val="accent2"/>
                </a:solidFill>
              </a:rPr>
              <a:t>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</a:t>
            </a:r>
            <a:r>
              <a:rPr b="1" lang="en" sz="1200">
                <a:solidFill>
                  <a:schemeClr val="accent2"/>
                </a:solidFill>
              </a:rPr>
              <a:t>issuer</a:t>
            </a:r>
            <a:r>
              <a:rPr lang="en" sz="1200">
                <a:solidFill>
                  <a:schemeClr val="accent2"/>
                </a:solidFill>
              </a:rPr>
              <a:t>: "https://accounts.go……”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clientSecretRef: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  name: oidc-client-secret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    key: client-secret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</a:t>
            </a:r>
            <a:r>
              <a:rPr b="1" lang="en" sz="1200">
                <a:solidFill>
                  <a:schemeClr val="accent2"/>
                </a:solidFill>
              </a:rPr>
              <a:t>authorizationEndpoint</a:t>
            </a:r>
            <a:r>
              <a:rPr lang="en" sz="1200">
                <a:solidFill>
                  <a:schemeClr val="accent2"/>
                </a:solidFill>
              </a:rPr>
              <a:t>: "https:</a:t>
            </a:r>
            <a:r>
              <a:rPr lang="en" sz="1200">
                <a:solidFill>
                  <a:schemeClr val="accent2"/>
                </a:solidFill>
              </a:rPr>
              <a:t>..</a:t>
            </a:r>
            <a:r>
              <a:rPr lang="en" sz="1200">
                <a:solidFill>
                  <a:schemeClr val="accent2"/>
                </a:solidFill>
              </a:rPr>
              <a:t>"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</a:t>
            </a:r>
            <a:r>
              <a:rPr b="1" lang="en" sz="1200">
                <a:solidFill>
                  <a:schemeClr val="accent2"/>
                </a:solidFill>
              </a:rPr>
              <a:t>tokenEndpoint</a:t>
            </a:r>
            <a:r>
              <a:rPr lang="en" sz="1200">
                <a:solidFill>
                  <a:schemeClr val="accent2"/>
                </a:solidFill>
              </a:rPr>
              <a:t>: "https://oaut…."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</a:t>
            </a:r>
            <a:r>
              <a:rPr b="1" lang="en" sz="1200">
                <a:solidFill>
                  <a:schemeClr val="accent2"/>
                </a:solidFill>
              </a:rPr>
              <a:t>userInfoEndpoint</a:t>
            </a:r>
            <a:r>
              <a:rPr lang="en" sz="1200">
                <a:solidFill>
                  <a:schemeClr val="accent2"/>
                </a:solidFill>
              </a:rPr>
              <a:t>: "https://op…"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</a:t>
            </a:r>
            <a:r>
              <a:rPr b="1" lang="en" sz="1200">
                <a:solidFill>
                  <a:schemeClr val="accent2"/>
                </a:solidFill>
              </a:rPr>
              <a:t>redirectURI</a:t>
            </a:r>
            <a:r>
              <a:rPr lang="en" sz="1200">
                <a:solidFill>
                  <a:schemeClr val="accent2"/>
                </a:solidFill>
              </a:rPr>
              <a:t>: "https://m</a:t>
            </a:r>
            <a:r>
              <a:rPr lang="en" sz="1200">
                <a:solidFill>
                  <a:schemeClr val="accent2"/>
                </a:solidFill>
              </a:rPr>
              <a:t>yapp.e</a:t>
            </a:r>
            <a:r>
              <a:rPr lang="en" sz="1200">
                <a:solidFill>
                  <a:schemeClr val="accent2"/>
                </a:solidFill>
              </a:rPr>
              <a:t>…"</a:t>
            </a:r>
            <a:endParaRPr sz="12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    </a:t>
            </a:r>
            <a:endParaRPr sz="1200">
              <a:solidFill>
                <a:schemeClr val="accent2"/>
              </a:solidFill>
            </a:endParaRPr>
          </a:p>
        </p:txBody>
      </p:sp>
      <p:sp>
        <p:nvSpPr>
          <p:cNvPr id="647" name="Google Shape;647;p120"/>
          <p:cNvSpPr txBox="1"/>
          <p:nvPr/>
        </p:nvSpPr>
        <p:spPr>
          <a:xfrm>
            <a:off x="293925" y="909300"/>
            <a:ext cx="26763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oppins"/>
                <a:ea typeface="Poppins"/>
                <a:cs typeface="Poppins"/>
                <a:sym typeface="Poppins"/>
              </a:rPr>
              <a:t>Gateway</a:t>
            </a:r>
            <a:endParaRPr b="1"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8" name="Google Shape;648;p120"/>
          <p:cNvSpPr txBox="1"/>
          <p:nvPr/>
        </p:nvSpPr>
        <p:spPr>
          <a:xfrm>
            <a:off x="3153700" y="909300"/>
            <a:ext cx="26763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oppins"/>
                <a:ea typeface="Poppins"/>
                <a:cs typeface="Poppins"/>
                <a:sym typeface="Poppins"/>
              </a:rPr>
              <a:t>HTTPRoute</a:t>
            </a:r>
            <a:endParaRPr b="1"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9" name="Google Shape;649;p120"/>
          <p:cNvSpPr txBox="1"/>
          <p:nvPr/>
        </p:nvSpPr>
        <p:spPr>
          <a:xfrm>
            <a:off x="6013475" y="909300"/>
            <a:ext cx="26763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oppins"/>
                <a:ea typeface="Poppins"/>
                <a:cs typeface="Poppins"/>
                <a:sym typeface="Poppins"/>
              </a:rPr>
              <a:t>SecurityPolicy</a:t>
            </a:r>
            <a:endParaRPr b="1"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21"/>
          <p:cNvSpPr/>
          <p:nvPr/>
        </p:nvSpPr>
        <p:spPr>
          <a:xfrm>
            <a:off x="851700" y="1557625"/>
            <a:ext cx="7440600" cy="392400"/>
          </a:xfrm>
          <a:prstGeom prst="roundRect">
            <a:avLst>
              <a:gd fmla="val 16667" name="adj"/>
            </a:avLst>
          </a:prstGeom>
          <a:solidFill>
            <a:srgbClr val="FBC37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55" name="Google Shape;655;p121"/>
          <p:cNvSpPr/>
          <p:nvPr/>
        </p:nvSpPr>
        <p:spPr>
          <a:xfrm>
            <a:off x="851700" y="1950025"/>
            <a:ext cx="7440600" cy="1243800"/>
          </a:xfrm>
          <a:prstGeom prst="roundRect">
            <a:avLst>
              <a:gd fmla="val 16667" name="adj"/>
            </a:avLst>
          </a:prstGeom>
          <a:solidFill>
            <a:srgbClr val="FBC37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56" name="Google Shape;656;p121"/>
          <p:cNvSpPr/>
          <p:nvPr/>
        </p:nvSpPr>
        <p:spPr>
          <a:xfrm>
            <a:off x="851700" y="3193725"/>
            <a:ext cx="7440600" cy="426000"/>
          </a:xfrm>
          <a:prstGeom prst="roundRect">
            <a:avLst>
              <a:gd fmla="val 16667" name="adj"/>
            </a:avLst>
          </a:prstGeom>
          <a:solidFill>
            <a:srgbClr val="FBC37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57" name="Google Shape;657;p121"/>
          <p:cNvSpPr/>
          <p:nvPr/>
        </p:nvSpPr>
        <p:spPr>
          <a:xfrm>
            <a:off x="851700" y="3619750"/>
            <a:ext cx="7440600" cy="426000"/>
          </a:xfrm>
          <a:prstGeom prst="roundRect">
            <a:avLst>
              <a:gd fmla="val 16667" name="adj"/>
            </a:avLst>
          </a:prstGeom>
          <a:solidFill>
            <a:srgbClr val="FBC37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58" name="Google Shape;658;p121"/>
          <p:cNvSpPr/>
          <p:nvPr/>
        </p:nvSpPr>
        <p:spPr>
          <a:xfrm>
            <a:off x="851700" y="4032325"/>
            <a:ext cx="7440600" cy="492300"/>
          </a:xfrm>
          <a:prstGeom prst="roundRect">
            <a:avLst>
              <a:gd fmla="val 16667" name="adj"/>
            </a:avLst>
          </a:prstGeom>
          <a:solidFill>
            <a:srgbClr val="FBC37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59" name="Google Shape;659;p121"/>
          <p:cNvSpPr txBox="1"/>
          <p:nvPr>
            <p:ph type="title"/>
          </p:nvPr>
        </p:nvSpPr>
        <p:spPr>
          <a:xfrm>
            <a:off x="301875" y="215590"/>
            <a:ext cx="8379900" cy="4923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Summary of Sample Migration</a:t>
            </a:r>
            <a:endParaRPr/>
          </a:p>
        </p:txBody>
      </p:sp>
      <p:sp>
        <p:nvSpPr>
          <p:cNvPr id="660" name="Google Shape;660;p121"/>
          <p:cNvSpPr txBox="1"/>
          <p:nvPr>
            <p:ph idx="1" type="body"/>
          </p:nvPr>
        </p:nvSpPr>
        <p:spPr>
          <a:xfrm>
            <a:off x="374904" y="1292382"/>
            <a:ext cx="4092600" cy="27762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marR="0" rtl="0" algn="ctr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Vendor specific</a:t>
            </a:r>
            <a:endParaRPr sz="1700"/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Number of resources: </a:t>
            </a:r>
            <a:r>
              <a:rPr b="1" lang="en" sz="1700"/>
              <a:t>2</a:t>
            </a:r>
            <a:endParaRPr b="1" sz="17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ingress for app-v1</a:t>
            </a:r>
            <a:endParaRPr sz="17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ingress for app-v2 (canary)</a:t>
            </a:r>
            <a:endParaRPr sz="17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/>
              <a:t>Kind: Ingress</a:t>
            </a:r>
            <a:endParaRPr sz="1700"/>
          </a:p>
          <a:p>
            <a:pPr indent="0" lvl="0" marL="0" marR="0" rtl="0" algn="ctr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“Canary” annotations</a:t>
            </a:r>
            <a:endParaRPr sz="1700"/>
          </a:p>
          <a:p>
            <a:pPr indent="0" lvl="0" marL="0" marR="0" rtl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700"/>
              <a:t>“OIDC” annotations</a:t>
            </a:r>
            <a:endParaRPr sz="1700"/>
          </a:p>
        </p:txBody>
      </p:sp>
      <p:sp>
        <p:nvSpPr>
          <p:cNvPr id="661" name="Google Shape;661;p121"/>
          <p:cNvSpPr txBox="1"/>
          <p:nvPr>
            <p:ph idx="2" type="body"/>
          </p:nvPr>
        </p:nvSpPr>
        <p:spPr>
          <a:xfrm>
            <a:off x="4666488" y="1290796"/>
            <a:ext cx="4096500" cy="27783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ctr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Standard</a:t>
            </a:r>
            <a:r>
              <a:rPr lang="en" sz="1700"/>
              <a:t> k8s GatewayAPI</a:t>
            </a:r>
            <a:endParaRPr sz="1700"/>
          </a:p>
          <a:p>
            <a:pPr indent="0" lvl="0" mar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Number of resources: </a:t>
            </a:r>
            <a:r>
              <a:rPr b="1" lang="en" sz="1700"/>
              <a:t>3</a:t>
            </a:r>
            <a:endParaRPr b="1" sz="17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Gateway</a:t>
            </a:r>
            <a:endParaRPr sz="17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HTTPRoute</a:t>
            </a:r>
            <a:endParaRPr sz="17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SecurityPolicy</a:t>
            </a:r>
            <a:endParaRPr sz="3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Kind: Gateway</a:t>
            </a:r>
            <a:endParaRPr sz="1700"/>
          </a:p>
          <a:p>
            <a:pPr indent="0" lvl="0" marL="0" rtl="0" algn="ctr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700"/>
              <a:t>Kind: HTTPRoute</a:t>
            </a:r>
            <a:endParaRPr sz="1700"/>
          </a:p>
          <a:p>
            <a:pPr indent="0" lvl="0" marL="0" rtl="0" algn="ctr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Kind: SecurityPolicy</a:t>
            </a:r>
            <a:endParaRPr sz="1700"/>
          </a:p>
          <a:p>
            <a:pPr indent="0" lvl="0" marL="0" rtl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662" name="Google Shape;662;p121"/>
          <p:cNvSpPr txBox="1"/>
          <p:nvPr>
            <p:ph idx="3" type="body"/>
          </p:nvPr>
        </p:nvSpPr>
        <p:spPr>
          <a:xfrm>
            <a:off x="374900" y="999375"/>
            <a:ext cx="4092600" cy="392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600"/>
              </a:spcAft>
              <a:buNone/>
            </a:pPr>
            <a:r>
              <a:rPr lang="en"/>
              <a:t>NGINX Ingress</a:t>
            </a:r>
            <a:endParaRPr/>
          </a:p>
        </p:txBody>
      </p:sp>
      <p:sp>
        <p:nvSpPr>
          <p:cNvPr id="663" name="Google Shape;663;p121"/>
          <p:cNvSpPr txBox="1"/>
          <p:nvPr>
            <p:ph idx="4" type="body"/>
          </p:nvPr>
        </p:nvSpPr>
        <p:spPr>
          <a:xfrm>
            <a:off x="4668444" y="999375"/>
            <a:ext cx="4092600" cy="3924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600"/>
              </a:spcAft>
              <a:buNone/>
            </a:pPr>
            <a:r>
              <a:rPr lang="en"/>
              <a:t>Calico Ingress Gateway</a:t>
            </a:r>
            <a:endParaRPr/>
          </a:p>
        </p:txBody>
      </p:sp>
      <p:cxnSp>
        <p:nvCxnSpPr>
          <p:cNvPr id="664" name="Google Shape;664;p121"/>
          <p:cNvCxnSpPr/>
          <p:nvPr/>
        </p:nvCxnSpPr>
        <p:spPr>
          <a:xfrm rot="10800000">
            <a:off x="4475925" y="932000"/>
            <a:ext cx="7200" cy="401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22"/>
          <p:cNvSpPr txBox="1"/>
          <p:nvPr>
            <p:ph idx="1" type="body"/>
          </p:nvPr>
        </p:nvSpPr>
        <p:spPr>
          <a:xfrm>
            <a:off x="380995" y="1556552"/>
            <a:ext cx="4899000" cy="2030400"/>
          </a:xfrm>
          <a:prstGeom prst="rect">
            <a:avLst/>
          </a:prstGeom>
        </p:spPr>
        <p:txBody>
          <a:bodyPr anchorCtr="0" anchor="ctr" bIns="45700" lIns="0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51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Thank you</a:t>
            </a:r>
            <a:endParaRPr b="1" i="1" sz="27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igera Corporate Template">
  <a:themeElements>
    <a:clrScheme name="Tigera">
      <a:dk1>
        <a:srgbClr val="000000"/>
      </a:dk1>
      <a:lt1>
        <a:srgbClr val="FFFFFF"/>
      </a:lt1>
      <a:dk2>
        <a:srgbClr val="2F364E"/>
      </a:dk2>
      <a:lt2>
        <a:srgbClr val="F99D25"/>
      </a:lt2>
      <a:accent1>
        <a:srgbClr val="F99D25"/>
      </a:accent1>
      <a:accent2>
        <a:srgbClr val="2F364E"/>
      </a:accent2>
      <a:accent3>
        <a:srgbClr val="666666"/>
      </a:accent3>
      <a:accent4>
        <a:srgbClr val="ED6C30"/>
      </a:accent4>
      <a:accent5>
        <a:srgbClr val="224769"/>
      </a:accent5>
      <a:accent6>
        <a:srgbClr val="31ABDF"/>
      </a:accent6>
      <a:hlink>
        <a:srgbClr val="FF7E00"/>
      </a:hlink>
      <a:folHlink>
        <a:srgbClr val="FF7E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igera Corporate Template">
  <a:themeElements>
    <a:clrScheme name="Tigera">
      <a:dk1>
        <a:srgbClr val="000000"/>
      </a:dk1>
      <a:lt1>
        <a:srgbClr val="FFFFFF"/>
      </a:lt1>
      <a:dk2>
        <a:srgbClr val="2F364E"/>
      </a:dk2>
      <a:lt2>
        <a:srgbClr val="F99D25"/>
      </a:lt2>
      <a:accent1>
        <a:srgbClr val="F99D25"/>
      </a:accent1>
      <a:accent2>
        <a:srgbClr val="2F364E"/>
      </a:accent2>
      <a:accent3>
        <a:srgbClr val="666666"/>
      </a:accent3>
      <a:accent4>
        <a:srgbClr val="ED6C30"/>
      </a:accent4>
      <a:accent5>
        <a:srgbClr val="224769"/>
      </a:accent5>
      <a:accent6>
        <a:srgbClr val="31ABDF"/>
      </a:accent6>
      <a:hlink>
        <a:srgbClr val="FF7E00"/>
      </a:hlink>
      <a:folHlink>
        <a:srgbClr val="FF7E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igera Corporate Template">
  <a:themeElements>
    <a:clrScheme name="Tigera">
      <a:dk1>
        <a:srgbClr val="000000"/>
      </a:dk1>
      <a:lt1>
        <a:srgbClr val="FFFFFF"/>
      </a:lt1>
      <a:dk2>
        <a:srgbClr val="2F364E"/>
      </a:dk2>
      <a:lt2>
        <a:srgbClr val="F99D25"/>
      </a:lt2>
      <a:accent1>
        <a:srgbClr val="F99D25"/>
      </a:accent1>
      <a:accent2>
        <a:srgbClr val="2F364E"/>
      </a:accent2>
      <a:accent3>
        <a:srgbClr val="666666"/>
      </a:accent3>
      <a:accent4>
        <a:srgbClr val="ED6C30"/>
      </a:accent4>
      <a:accent5>
        <a:srgbClr val="224769"/>
      </a:accent5>
      <a:accent6>
        <a:srgbClr val="31ABDF"/>
      </a:accent6>
      <a:hlink>
        <a:srgbClr val="FF7E00"/>
      </a:hlink>
      <a:folHlink>
        <a:srgbClr val="FF7E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Tigera Corporate Template">
  <a:themeElements>
    <a:clrScheme name="Tigera">
      <a:dk1>
        <a:srgbClr val="000000"/>
      </a:dk1>
      <a:lt1>
        <a:srgbClr val="FFFFFF"/>
      </a:lt1>
      <a:dk2>
        <a:srgbClr val="2F364E"/>
      </a:dk2>
      <a:lt2>
        <a:srgbClr val="F99D25"/>
      </a:lt2>
      <a:accent1>
        <a:srgbClr val="F99D25"/>
      </a:accent1>
      <a:accent2>
        <a:srgbClr val="2F364E"/>
      </a:accent2>
      <a:accent3>
        <a:srgbClr val="666666"/>
      </a:accent3>
      <a:accent4>
        <a:srgbClr val="ED6C30"/>
      </a:accent4>
      <a:accent5>
        <a:srgbClr val="224769"/>
      </a:accent5>
      <a:accent6>
        <a:srgbClr val="31ABDF"/>
      </a:accent6>
      <a:hlink>
        <a:srgbClr val="FF7E00"/>
      </a:hlink>
      <a:folHlink>
        <a:srgbClr val="FF7E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Tigera Corporate Template">
  <a:themeElements>
    <a:clrScheme name="Tigera">
      <a:dk1>
        <a:srgbClr val="000000"/>
      </a:dk1>
      <a:lt1>
        <a:srgbClr val="FFFFFF"/>
      </a:lt1>
      <a:dk2>
        <a:srgbClr val="2F364E"/>
      </a:dk2>
      <a:lt2>
        <a:srgbClr val="F99D25"/>
      </a:lt2>
      <a:accent1>
        <a:srgbClr val="F99D25"/>
      </a:accent1>
      <a:accent2>
        <a:srgbClr val="2F364E"/>
      </a:accent2>
      <a:accent3>
        <a:srgbClr val="666666"/>
      </a:accent3>
      <a:accent4>
        <a:srgbClr val="ED6C30"/>
      </a:accent4>
      <a:accent5>
        <a:srgbClr val="224769"/>
      </a:accent5>
      <a:accent6>
        <a:srgbClr val="31ABDF"/>
      </a:accent6>
      <a:hlink>
        <a:srgbClr val="FF7E00"/>
      </a:hlink>
      <a:folHlink>
        <a:srgbClr val="FF7E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